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4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FE58-CB71-4BC2-8388-D5B46874C786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3F05-EB9B-483B-8A56-B1076D76C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A227-9E00-45D3-9683-BCA4D94F5FCE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6ADB-6FBF-4A99-9763-133D1012DF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3B71-9ACA-4DB7-B8C7-6D6D3D7BB57C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2DC4-62A5-4D19-BA35-003588DC1D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FAB8-EB7F-4DE0-84B2-4B6455EEA057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C066-20B5-469B-86DE-5E952DDFD6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157C-A669-474D-8EAE-03E091E44F6A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1248-F456-4D83-837F-B14B495D28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5311-4C64-4C56-ACE0-1C83F0D54999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6C79-DC41-4733-9CBE-DDC8863CC7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BB1A-3C53-4043-8CC7-7D418F80EB8C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DC6C-7D76-4D10-8214-EC84115543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61D7-BE41-43FE-BC52-FD31790421E3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93CE-54B2-4F2C-B8AA-8D7D24EEB9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F23C-0F44-4580-AEA1-AF55490F48B9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EA2A-EE1B-4C82-A6F6-3C8BAB4289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1EF6-8E00-477C-BF2F-6326CE3D2A7B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8A68-7FFA-43A1-902F-4E2AF86ACF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3E17-9F29-4DC2-BABA-B67A656558CC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9D11-5944-4CDD-BCEA-9AD3864AC3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C70A6C-D321-46C8-BBE3-EC5036596A69}" type="datetimeFigureOut">
              <a:rPr lang="zh-TW" altLang="en-US"/>
              <a:pPr>
                <a:defRPr/>
              </a:pPr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FDD8C4-3061-46C8-8BA1-98B8862432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-139700"/>
            <a:ext cx="11931650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Calibri</vt:lpstr>
      <vt:lpstr>新細明體</vt:lpstr>
      <vt:lpstr>Arial</vt:lpstr>
      <vt:lpstr>Calibri Light</vt:lpstr>
      <vt:lpstr>Office 佈景主題</vt:lpstr>
      <vt:lpstr>投影片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張雅雯 Ya-Wen Chang</dc:creator>
  <cp:lastModifiedBy>cshung</cp:lastModifiedBy>
  <cp:revision>1</cp:revision>
  <dcterms:created xsi:type="dcterms:W3CDTF">2025-06-30T02:48:47Z</dcterms:created>
  <dcterms:modified xsi:type="dcterms:W3CDTF">2025-06-30T03:17:07Z</dcterms:modified>
</cp:coreProperties>
</file>