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0" r:id="rId1"/>
  </p:sldMasterIdLst>
  <p:notesMasterIdLst>
    <p:notesMasterId r:id="rId3"/>
  </p:notesMasterIdLst>
  <p:sldIdLst>
    <p:sldId id="260" r:id="rId2"/>
  </p:sldIdLst>
  <p:sldSz cx="9144000" cy="5143500" type="screen16x9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19148E90-C9DB-41A7-A71C-EC680FDB801D}">
  <a:tblStyle styleId="{19148E90-C9DB-41A7-A71C-EC680FDB80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81C64BA-3FF7-407B-9E69-12390919A35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875" autoAdjust="0"/>
  </p:normalViewPr>
  <p:slideViewPr>
    <p:cSldViewPr snapToGrid="0">
      <p:cViewPr varScale="1">
        <p:scale>
          <a:sx n="120" d="100"/>
          <a:sy n="120" d="100"/>
        </p:scale>
        <p:origin x="-408" y="-77"/>
      </p:cViewPr>
      <p:guideLst>
        <p:guide orient="horz" pos="96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446;g2f11174b730_2_0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2" name="Google Shape;447;g2f11174b730_2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zh-TW" altLang="en-US" sz="1100" smtClean="0">
              <a:latin typeface="Arial" charset="0"/>
              <a:ea typeface="新細明體" charset="-12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AVOLISIB Cover - Static">
  <p:cSld name="INAVOLISIB Cover - Static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03;p41"/>
          <p:cNvGrpSpPr>
            <a:grpSpLocks/>
          </p:cNvGrpSpPr>
          <p:nvPr/>
        </p:nvGrpSpPr>
        <p:grpSpPr bwMode="auto">
          <a:xfrm>
            <a:off x="1538288" y="1363663"/>
            <a:ext cx="6210300" cy="1555750"/>
            <a:chOff x="2051051" y="1819275"/>
            <a:chExt cx="8280395" cy="2073275"/>
          </a:xfrm>
        </p:grpSpPr>
        <p:sp>
          <p:nvSpPr>
            <p:cNvPr id="6" name="Google Shape;304;p41"/>
            <p:cNvSpPr>
              <a:spLocks/>
            </p:cNvSpPr>
            <p:nvPr/>
          </p:nvSpPr>
          <p:spPr bwMode="auto">
            <a:xfrm>
              <a:off x="2051051" y="1819275"/>
              <a:ext cx="8280395" cy="2073275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53" y="0"/>
                </a:cxn>
                <a:cxn ang="0">
                  <a:pos x="0" y="653"/>
                </a:cxn>
                <a:cxn ang="0">
                  <a:pos x="653" y="1306"/>
                </a:cxn>
                <a:cxn ang="0">
                  <a:pos x="653" y="1306"/>
                </a:cxn>
                <a:cxn ang="0">
                  <a:pos x="4567" y="1306"/>
                </a:cxn>
                <a:cxn ang="0">
                  <a:pos x="5220" y="653"/>
                </a:cxn>
                <a:cxn ang="0">
                  <a:pos x="4567" y="0"/>
                </a:cxn>
                <a:cxn ang="0">
                  <a:pos x="653" y="0"/>
                </a:cxn>
              </a:cxnLst>
              <a:rect l="0" t="0" r="r" b="b"/>
              <a:pathLst>
                <a:path w="5220" h="1306" extrusionOk="0">
                  <a:moveTo>
                    <a:pt x="653" y="0"/>
                  </a:moveTo>
                  <a:cubicBezTo>
                    <a:pt x="653" y="0"/>
                    <a:pt x="653" y="0"/>
                    <a:pt x="653" y="0"/>
                  </a:cubicBezTo>
                  <a:cubicBezTo>
                    <a:pt x="293" y="0"/>
                    <a:pt x="0" y="292"/>
                    <a:pt x="0" y="653"/>
                  </a:cubicBezTo>
                  <a:cubicBezTo>
                    <a:pt x="0" y="1013"/>
                    <a:pt x="293" y="1306"/>
                    <a:pt x="653" y="1306"/>
                  </a:cubicBezTo>
                  <a:cubicBezTo>
                    <a:pt x="653" y="1306"/>
                    <a:pt x="653" y="1306"/>
                    <a:pt x="653" y="1306"/>
                  </a:cubicBezTo>
                  <a:cubicBezTo>
                    <a:pt x="4567" y="1306"/>
                    <a:pt x="4567" y="1306"/>
                    <a:pt x="4567" y="1306"/>
                  </a:cubicBezTo>
                  <a:cubicBezTo>
                    <a:pt x="4927" y="1306"/>
                    <a:pt x="5220" y="1013"/>
                    <a:pt x="5220" y="653"/>
                  </a:cubicBezTo>
                  <a:cubicBezTo>
                    <a:pt x="5220" y="292"/>
                    <a:pt x="4927" y="0"/>
                    <a:pt x="4567" y="0"/>
                  </a:cubicBezTo>
                  <a:lnTo>
                    <a:pt x="653" y="0"/>
                  </a:lnTo>
                  <a:close/>
                </a:path>
              </a:pathLst>
            </a:custGeom>
            <a:gradFill rotWithShape="0">
              <a:gsLst>
                <a:gs pos="0">
                  <a:srgbClr val="EB0E80"/>
                </a:gs>
                <a:gs pos="100000">
                  <a:srgbClr val="EE2B48"/>
                </a:gs>
              </a:gsLst>
              <a:lin ang="0"/>
            </a:gradFill>
            <a:ln w="9525">
              <a:noFill/>
              <a:round/>
              <a:headEnd/>
              <a:tailEnd/>
            </a:ln>
          </p:spPr>
          <p:txBody>
            <a:bodyPr lIns="68575" tIns="34275" rIns="68575" bIns="34275"/>
            <a:lstStyle/>
            <a:p>
              <a:endParaRPr lang="zh-TW" altLang="en-US"/>
            </a:p>
          </p:txBody>
        </p:sp>
        <p:sp>
          <p:nvSpPr>
            <p:cNvPr id="7" name="Google Shape;305;p41"/>
            <p:cNvSpPr>
              <a:spLocks/>
            </p:cNvSpPr>
            <p:nvPr/>
          </p:nvSpPr>
          <p:spPr bwMode="auto">
            <a:xfrm>
              <a:off x="4056064" y="1819275"/>
              <a:ext cx="6157910" cy="2073275"/>
            </a:xfrm>
            <a:custGeom>
              <a:avLst/>
              <a:gdLst/>
              <a:ahLst/>
              <a:cxnLst>
                <a:cxn ang="0">
                  <a:pos x="3505" y="819"/>
                </a:cxn>
                <a:cxn ang="0">
                  <a:pos x="2689" y="1306"/>
                </a:cxn>
                <a:cxn ang="0">
                  <a:pos x="3838" y="279"/>
                </a:cxn>
                <a:cxn ang="0">
                  <a:pos x="2347" y="1078"/>
                </a:cxn>
                <a:cxn ang="0">
                  <a:pos x="1777" y="859"/>
                </a:cxn>
                <a:cxn ang="0">
                  <a:pos x="2270" y="1306"/>
                </a:cxn>
                <a:cxn ang="0">
                  <a:pos x="1964" y="1171"/>
                </a:cxn>
                <a:cxn ang="0">
                  <a:pos x="1713" y="662"/>
                </a:cxn>
                <a:cxn ang="0">
                  <a:pos x="1649" y="969"/>
                </a:cxn>
                <a:cxn ang="0">
                  <a:pos x="1728" y="1306"/>
                </a:cxn>
                <a:cxn ang="0">
                  <a:pos x="1721" y="588"/>
                </a:cxn>
                <a:cxn ang="0">
                  <a:pos x="1548" y="601"/>
                </a:cxn>
                <a:cxn ang="0">
                  <a:pos x="1399" y="1306"/>
                </a:cxn>
                <a:cxn ang="0">
                  <a:pos x="1534" y="584"/>
                </a:cxn>
                <a:cxn ang="0">
                  <a:pos x="2043" y="332"/>
                </a:cxn>
                <a:cxn ang="0">
                  <a:pos x="1737" y="269"/>
                </a:cxn>
                <a:cxn ang="0">
                  <a:pos x="964" y="1306"/>
                </a:cxn>
                <a:cxn ang="0">
                  <a:pos x="1089" y="673"/>
                </a:cxn>
                <a:cxn ang="0">
                  <a:pos x="2115" y="339"/>
                </a:cxn>
                <a:cxn ang="0">
                  <a:pos x="2105" y="168"/>
                </a:cxn>
                <a:cxn ang="0">
                  <a:pos x="1860" y="0"/>
                </a:cxn>
                <a:cxn ang="0">
                  <a:pos x="2322" y="485"/>
                </a:cxn>
                <a:cxn ang="0">
                  <a:pos x="2371" y="708"/>
                </a:cxn>
                <a:cxn ang="0">
                  <a:pos x="2306" y="0"/>
                </a:cxn>
                <a:cxn ang="0">
                  <a:pos x="2458" y="359"/>
                </a:cxn>
                <a:cxn ang="0">
                  <a:pos x="2241" y="928"/>
                </a:cxn>
                <a:cxn ang="0">
                  <a:pos x="2707" y="148"/>
                </a:cxn>
                <a:cxn ang="0">
                  <a:pos x="2714" y="0"/>
                </a:cxn>
                <a:cxn ang="0">
                  <a:pos x="2219" y="943"/>
                </a:cxn>
                <a:cxn ang="0">
                  <a:pos x="1995" y="990"/>
                </a:cxn>
                <a:cxn ang="0">
                  <a:pos x="2876" y="768"/>
                </a:cxn>
                <a:cxn ang="0">
                  <a:pos x="3179" y="0"/>
                </a:cxn>
                <a:cxn ang="0">
                  <a:pos x="2347" y="1078"/>
                </a:cxn>
                <a:cxn ang="0">
                  <a:pos x="2361" y="662"/>
                </a:cxn>
                <a:cxn ang="0">
                  <a:pos x="1726" y="662"/>
                </a:cxn>
                <a:cxn ang="0">
                  <a:pos x="1346" y="0"/>
                </a:cxn>
                <a:cxn ang="0">
                  <a:pos x="0" y="1306"/>
                </a:cxn>
                <a:cxn ang="0">
                  <a:pos x="548" y="646"/>
                </a:cxn>
                <a:cxn ang="0">
                  <a:pos x="1346" y="0"/>
                </a:cxn>
              </a:cxnLst>
              <a:rect l="0" t="0" r="r" b="b"/>
              <a:pathLst>
                <a:path w="3882" h="1306" extrusionOk="0">
                  <a:moveTo>
                    <a:pt x="3882" y="351"/>
                  </a:moveTo>
                  <a:cubicBezTo>
                    <a:pt x="3762" y="527"/>
                    <a:pt x="3638" y="682"/>
                    <a:pt x="3505" y="819"/>
                  </a:cubicBezTo>
                  <a:cubicBezTo>
                    <a:pt x="3282" y="1048"/>
                    <a:pt x="3048" y="1224"/>
                    <a:pt x="2806" y="1306"/>
                  </a:cubicBezTo>
                  <a:cubicBezTo>
                    <a:pt x="2689" y="1306"/>
                    <a:pt x="2689" y="1306"/>
                    <a:pt x="2689" y="1306"/>
                  </a:cubicBezTo>
                  <a:cubicBezTo>
                    <a:pt x="2931" y="1246"/>
                    <a:pt x="3221" y="1059"/>
                    <a:pt x="3538" y="679"/>
                  </a:cubicBezTo>
                  <a:cubicBezTo>
                    <a:pt x="3673" y="517"/>
                    <a:pt x="3762" y="398"/>
                    <a:pt x="3838" y="279"/>
                  </a:cubicBezTo>
                  <a:cubicBezTo>
                    <a:pt x="3854" y="302"/>
                    <a:pt x="3869" y="326"/>
                    <a:pt x="3882" y="351"/>
                  </a:cubicBezTo>
                  <a:close/>
                  <a:moveTo>
                    <a:pt x="2347" y="1078"/>
                  </a:moveTo>
                  <a:cubicBezTo>
                    <a:pt x="2148" y="1093"/>
                    <a:pt x="2021" y="1021"/>
                    <a:pt x="1969" y="985"/>
                  </a:cubicBezTo>
                  <a:cubicBezTo>
                    <a:pt x="1891" y="967"/>
                    <a:pt x="1823" y="921"/>
                    <a:pt x="1777" y="859"/>
                  </a:cubicBezTo>
                  <a:cubicBezTo>
                    <a:pt x="1799" y="929"/>
                    <a:pt x="1855" y="1065"/>
                    <a:pt x="1981" y="1158"/>
                  </a:cubicBezTo>
                  <a:cubicBezTo>
                    <a:pt x="2082" y="1232"/>
                    <a:pt x="2171" y="1280"/>
                    <a:pt x="2270" y="1306"/>
                  </a:cubicBezTo>
                  <a:cubicBezTo>
                    <a:pt x="2174" y="1306"/>
                    <a:pt x="2174" y="1306"/>
                    <a:pt x="2174" y="1306"/>
                  </a:cubicBezTo>
                  <a:cubicBezTo>
                    <a:pt x="2099" y="1273"/>
                    <a:pt x="2029" y="1227"/>
                    <a:pt x="1964" y="1171"/>
                  </a:cubicBezTo>
                  <a:cubicBezTo>
                    <a:pt x="1813" y="1041"/>
                    <a:pt x="1773" y="899"/>
                    <a:pt x="1763" y="837"/>
                  </a:cubicBezTo>
                  <a:cubicBezTo>
                    <a:pt x="1731" y="786"/>
                    <a:pt x="1713" y="727"/>
                    <a:pt x="1713" y="662"/>
                  </a:cubicBezTo>
                  <a:cubicBezTo>
                    <a:pt x="1713" y="646"/>
                    <a:pt x="1714" y="630"/>
                    <a:pt x="1716" y="614"/>
                  </a:cubicBezTo>
                  <a:cubicBezTo>
                    <a:pt x="1682" y="680"/>
                    <a:pt x="1626" y="815"/>
                    <a:pt x="1649" y="969"/>
                  </a:cubicBezTo>
                  <a:cubicBezTo>
                    <a:pt x="1670" y="1106"/>
                    <a:pt x="1703" y="1210"/>
                    <a:pt x="1766" y="1306"/>
                  </a:cubicBezTo>
                  <a:cubicBezTo>
                    <a:pt x="1728" y="1306"/>
                    <a:pt x="1728" y="1306"/>
                    <a:pt x="1728" y="1306"/>
                  </a:cubicBezTo>
                  <a:cubicBezTo>
                    <a:pt x="1666" y="1202"/>
                    <a:pt x="1637" y="1089"/>
                    <a:pt x="1628" y="967"/>
                  </a:cubicBezTo>
                  <a:cubicBezTo>
                    <a:pt x="1613" y="768"/>
                    <a:pt x="1684" y="640"/>
                    <a:pt x="1721" y="588"/>
                  </a:cubicBezTo>
                  <a:cubicBezTo>
                    <a:pt x="1739" y="511"/>
                    <a:pt x="1784" y="444"/>
                    <a:pt x="1845" y="398"/>
                  </a:cubicBezTo>
                  <a:cubicBezTo>
                    <a:pt x="1774" y="420"/>
                    <a:pt x="1640" y="476"/>
                    <a:pt x="1548" y="601"/>
                  </a:cubicBezTo>
                  <a:cubicBezTo>
                    <a:pt x="1410" y="788"/>
                    <a:pt x="1363" y="935"/>
                    <a:pt x="1379" y="1178"/>
                  </a:cubicBezTo>
                  <a:cubicBezTo>
                    <a:pt x="1382" y="1219"/>
                    <a:pt x="1388" y="1261"/>
                    <a:pt x="1399" y="1306"/>
                  </a:cubicBezTo>
                  <a:cubicBezTo>
                    <a:pt x="1367" y="1306"/>
                    <a:pt x="1367" y="1306"/>
                    <a:pt x="1367" y="1306"/>
                  </a:cubicBezTo>
                  <a:cubicBezTo>
                    <a:pt x="1299" y="988"/>
                    <a:pt x="1373" y="771"/>
                    <a:pt x="1534" y="584"/>
                  </a:cubicBezTo>
                  <a:cubicBezTo>
                    <a:pt x="1664" y="434"/>
                    <a:pt x="1804" y="394"/>
                    <a:pt x="1867" y="383"/>
                  </a:cubicBezTo>
                  <a:cubicBezTo>
                    <a:pt x="1918" y="350"/>
                    <a:pt x="1979" y="332"/>
                    <a:pt x="2043" y="332"/>
                  </a:cubicBezTo>
                  <a:cubicBezTo>
                    <a:pt x="2059" y="332"/>
                    <a:pt x="2074" y="333"/>
                    <a:pt x="2089" y="335"/>
                  </a:cubicBezTo>
                  <a:cubicBezTo>
                    <a:pt x="2023" y="300"/>
                    <a:pt x="1889" y="246"/>
                    <a:pt x="1737" y="269"/>
                  </a:cubicBezTo>
                  <a:cubicBezTo>
                    <a:pt x="1507" y="304"/>
                    <a:pt x="1370" y="374"/>
                    <a:pt x="1209" y="557"/>
                  </a:cubicBezTo>
                  <a:cubicBezTo>
                    <a:pt x="1078" y="707"/>
                    <a:pt x="982" y="949"/>
                    <a:pt x="964" y="1306"/>
                  </a:cubicBezTo>
                  <a:cubicBezTo>
                    <a:pt x="908" y="1306"/>
                    <a:pt x="908" y="1306"/>
                    <a:pt x="908" y="1306"/>
                  </a:cubicBezTo>
                  <a:cubicBezTo>
                    <a:pt x="928" y="1064"/>
                    <a:pt x="984" y="847"/>
                    <a:pt x="1089" y="673"/>
                  </a:cubicBezTo>
                  <a:cubicBezTo>
                    <a:pt x="1270" y="375"/>
                    <a:pt x="1483" y="267"/>
                    <a:pt x="1739" y="248"/>
                  </a:cubicBezTo>
                  <a:cubicBezTo>
                    <a:pt x="1935" y="233"/>
                    <a:pt x="2062" y="302"/>
                    <a:pt x="2115" y="339"/>
                  </a:cubicBezTo>
                  <a:cubicBezTo>
                    <a:pt x="2193" y="357"/>
                    <a:pt x="2261" y="401"/>
                    <a:pt x="2307" y="463"/>
                  </a:cubicBezTo>
                  <a:cubicBezTo>
                    <a:pt x="2285" y="392"/>
                    <a:pt x="2228" y="259"/>
                    <a:pt x="2105" y="168"/>
                  </a:cubicBezTo>
                  <a:cubicBezTo>
                    <a:pt x="1966" y="65"/>
                    <a:pt x="1850" y="13"/>
                    <a:pt x="1700" y="0"/>
                  </a:cubicBezTo>
                  <a:cubicBezTo>
                    <a:pt x="1860" y="0"/>
                    <a:pt x="1860" y="0"/>
                    <a:pt x="1860" y="0"/>
                  </a:cubicBezTo>
                  <a:cubicBezTo>
                    <a:pt x="1956" y="33"/>
                    <a:pt x="2042" y="86"/>
                    <a:pt x="2122" y="154"/>
                  </a:cubicBezTo>
                  <a:cubicBezTo>
                    <a:pt x="2270" y="282"/>
                    <a:pt x="2311" y="421"/>
                    <a:pt x="2322" y="485"/>
                  </a:cubicBezTo>
                  <a:cubicBezTo>
                    <a:pt x="2355" y="536"/>
                    <a:pt x="2374" y="597"/>
                    <a:pt x="2374" y="662"/>
                  </a:cubicBezTo>
                  <a:cubicBezTo>
                    <a:pt x="2374" y="678"/>
                    <a:pt x="2373" y="693"/>
                    <a:pt x="2371" y="708"/>
                  </a:cubicBezTo>
                  <a:cubicBezTo>
                    <a:pt x="2406" y="642"/>
                    <a:pt x="2460" y="508"/>
                    <a:pt x="2437" y="357"/>
                  </a:cubicBezTo>
                  <a:cubicBezTo>
                    <a:pt x="2415" y="210"/>
                    <a:pt x="2378" y="101"/>
                    <a:pt x="2306" y="0"/>
                  </a:cubicBezTo>
                  <a:cubicBezTo>
                    <a:pt x="2346" y="0"/>
                    <a:pt x="2346" y="0"/>
                    <a:pt x="2346" y="0"/>
                  </a:cubicBezTo>
                  <a:cubicBezTo>
                    <a:pt x="2415" y="109"/>
                    <a:pt x="2448" y="228"/>
                    <a:pt x="2458" y="359"/>
                  </a:cubicBezTo>
                  <a:cubicBezTo>
                    <a:pt x="2472" y="555"/>
                    <a:pt x="2403" y="682"/>
                    <a:pt x="2366" y="735"/>
                  </a:cubicBezTo>
                  <a:cubicBezTo>
                    <a:pt x="2349" y="813"/>
                    <a:pt x="2303" y="881"/>
                    <a:pt x="2241" y="928"/>
                  </a:cubicBezTo>
                  <a:cubicBezTo>
                    <a:pt x="2312" y="905"/>
                    <a:pt x="2446" y="849"/>
                    <a:pt x="2538" y="725"/>
                  </a:cubicBezTo>
                  <a:cubicBezTo>
                    <a:pt x="2676" y="538"/>
                    <a:pt x="2722" y="391"/>
                    <a:pt x="2707" y="148"/>
                  </a:cubicBezTo>
                  <a:cubicBezTo>
                    <a:pt x="2704" y="101"/>
                    <a:pt x="2695" y="51"/>
                    <a:pt x="2681" y="0"/>
                  </a:cubicBezTo>
                  <a:cubicBezTo>
                    <a:pt x="2714" y="0"/>
                    <a:pt x="2714" y="0"/>
                    <a:pt x="2714" y="0"/>
                  </a:cubicBezTo>
                  <a:cubicBezTo>
                    <a:pt x="2790" y="329"/>
                    <a:pt x="2716" y="551"/>
                    <a:pt x="2551" y="741"/>
                  </a:cubicBezTo>
                  <a:cubicBezTo>
                    <a:pt x="2422" y="891"/>
                    <a:pt x="2282" y="932"/>
                    <a:pt x="2219" y="943"/>
                  </a:cubicBezTo>
                  <a:cubicBezTo>
                    <a:pt x="2168" y="975"/>
                    <a:pt x="2108" y="993"/>
                    <a:pt x="2043" y="993"/>
                  </a:cubicBezTo>
                  <a:cubicBezTo>
                    <a:pt x="2027" y="993"/>
                    <a:pt x="2011" y="992"/>
                    <a:pt x="1995" y="990"/>
                  </a:cubicBezTo>
                  <a:cubicBezTo>
                    <a:pt x="2061" y="1024"/>
                    <a:pt x="2196" y="1080"/>
                    <a:pt x="2349" y="1057"/>
                  </a:cubicBezTo>
                  <a:cubicBezTo>
                    <a:pt x="2579" y="1022"/>
                    <a:pt x="2716" y="951"/>
                    <a:pt x="2876" y="768"/>
                  </a:cubicBezTo>
                  <a:cubicBezTo>
                    <a:pt x="3010" y="616"/>
                    <a:pt x="3107" y="367"/>
                    <a:pt x="3123" y="0"/>
                  </a:cubicBezTo>
                  <a:cubicBezTo>
                    <a:pt x="3179" y="0"/>
                    <a:pt x="3179" y="0"/>
                    <a:pt x="3179" y="0"/>
                  </a:cubicBezTo>
                  <a:cubicBezTo>
                    <a:pt x="3160" y="250"/>
                    <a:pt x="3105" y="474"/>
                    <a:pt x="2997" y="652"/>
                  </a:cubicBezTo>
                  <a:cubicBezTo>
                    <a:pt x="2815" y="951"/>
                    <a:pt x="2603" y="1059"/>
                    <a:pt x="2347" y="1078"/>
                  </a:cubicBezTo>
                  <a:close/>
                  <a:moveTo>
                    <a:pt x="2043" y="980"/>
                  </a:moveTo>
                  <a:cubicBezTo>
                    <a:pt x="2218" y="980"/>
                    <a:pt x="2361" y="837"/>
                    <a:pt x="2361" y="662"/>
                  </a:cubicBezTo>
                  <a:cubicBezTo>
                    <a:pt x="2361" y="487"/>
                    <a:pt x="2218" y="345"/>
                    <a:pt x="2043" y="345"/>
                  </a:cubicBezTo>
                  <a:cubicBezTo>
                    <a:pt x="1868" y="345"/>
                    <a:pt x="1726" y="487"/>
                    <a:pt x="1726" y="662"/>
                  </a:cubicBezTo>
                  <a:cubicBezTo>
                    <a:pt x="1726" y="837"/>
                    <a:pt x="1868" y="980"/>
                    <a:pt x="2043" y="980"/>
                  </a:cubicBezTo>
                  <a:close/>
                  <a:moveTo>
                    <a:pt x="1346" y="0"/>
                  </a:moveTo>
                  <a:cubicBezTo>
                    <a:pt x="1080" y="69"/>
                    <a:pt x="824" y="257"/>
                    <a:pt x="581" y="507"/>
                  </a:cubicBezTo>
                  <a:cubicBezTo>
                    <a:pt x="370" y="723"/>
                    <a:pt x="182" y="984"/>
                    <a:pt x="0" y="1306"/>
                  </a:cubicBezTo>
                  <a:cubicBezTo>
                    <a:pt x="98" y="1306"/>
                    <a:pt x="98" y="1306"/>
                    <a:pt x="98" y="1306"/>
                  </a:cubicBezTo>
                  <a:cubicBezTo>
                    <a:pt x="222" y="1073"/>
                    <a:pt x="319" y="920"/>
                    <a:pt x="548" y="646"/>
                  </a:cubicBezTo>
                  <a:cubicBezTo>
                    <a:pt x="919" y="201"/>
                    <a:pt x="1254" y="21"/>
                    <a:pt x="1518" y="0"/>
                  </a:cubicBezTo>
                  <a:lnTo>
                    <a:pt x="1346" y="0"/>
                  </a:lnTo>
                  <a:close/>
                </a:path>
              </a:pathLst>
            </a:custGeom>
            <a:solidFill>
              <a:srgbClr val="3E424C"/>
            </a:solidFill>
            <a:ln w="9525">
              <a:noFill/>
              <a:round/>
              <a:headEnd/>
              <a:tailEnd/>
            </a:ln>
          </p:spPr>
          <p:txBody>
            <a:bodyPr lIns="68575" tIns="34275" rIns="68575" bIns="34275"/>
            <a:lstStyle/>
            <a:p>
              <a:endParaRPr lang="zh-TW" altLang="en-US"/>
            </a:p>
          </p:txBody>
        </p:sp>
        <p:sp>
          <p:nvSpPr>
            <p:cNvPr id="8" name="Google Shape;306;p41"/>
            <p:cNvSpPr>
              <a:spLocks/>
            </p:cNvSpPr>
            <p:nvPr/>
          </p:nvSpPr>
          <p:spPr bwMode="auto">
            <a:xfrm>
              <a:off x="6096001" y="2551113"/>
              <a:ext cx="3164678" cy="606425"/>
            </a:xfrm>
            <a:custGeom>
              <a:avLst/>
              <a:gdLst/>
              <a:ahLst/>
              <a:cxnLst>
                <a:cxn ang="0">
                  <a:pos x="1339" y="383"/>
                </a:cxn>
                <a:cxn ang="0">
                  <a:pos x="1268" y="383"/>
                </a:cxn>
                <a:cxn ang="0">
                  <a:pos x="1950" y="240"/>
                </a:cxn>
                <a:cxn ang="0">
                  <a:pos x="1947" y="511"/>
                </a:cxn>
                <a:cxn ang="0">
                  <a:pos x="3234" y="327"/>
                </a:cxn>
                <a:cxn ang="0">
                  <a:pos x="3222" y="254"/>
                </a:cxn>
                <a:cxn ang="0">
                  <a:pos x="3152" y="247"/>
                </a:cxn>
                <a:cxn ang="0">
                  <a:pos x="3183" y="346"/>
                </a:cxn>
                <a:cxn ang="0">
                  <a:pos x="3249" y="478"/>
                </a:cxn>
                <a:cxn ang="0">
                  <a:pos x="3235" y="400"/>
                </a:cxn>
                <a:cxn ang="0">
                  <a:pos x="3152" y="389"/>
                </a:cxn>
                <a:cxn ang="0">
                  <a:pos x="3188" y="504"/>
                </a:cxn>
                <a:cxn ang="0">
                  <a:pos x="3270" y="362"/>
                </a:cxn>
                <a:cxn ang="0">
                  <a:pos x="3217" y="549"/>
                </a:cxn>
                <a:cxn ang="0">
                  <a:pos x="3065" y="202"/>
                </a:cxn>
                <a:cxn ang="0">
                  <a:pos x="3281" y="211"/>
                </a:cxn>
                <a:cxn ang="0">
                  <a:pos x="3270" y="362"/>
                </a:cxn>
                <a:cxn ang="0">
                  <a:pos x="2906" y="549"/>
                </a:cxn>
                <a:cxn ang="0">
                  <a:pos x="2996" y="202"/>
                </a:cxn>
                <a:cxn ang="0">
                  <a:pos x="2670" y="282"/>
                </a:cxn>
                <a:cxn ang="0">
                  <a:pos x="2754" y="338"/>
                </a:cxn>
                <a:cxn ang="0">
                  <a:pos x="2719" y="556"/>
                </a:cxn>
                <a:cxn ang="0">
                  <a:pos x="2576" y="444"/>
                </a:cxn>
                <a:cxn ang="0">
                  <a:pos x="2661" y="449"/>
                </a:cxn>
                <a:cxn ang="0">
                  <a:pos x="2770" y="461"/>
                </a:cxn>
                <a:cxn ang="0">
                  <a:pos x="2689" y="402"/>
                </a:cxn>
                <a:cxn ang="0">
                  <a:pos x="2721" y="195"/>
                </a:cxn>
                <a:cxn ang="0">
                  <a:pos x="2845" y="296"/>
                </a:cxn>
                <a:cxn ang="0">
                  <a:pos x="2719" y="240"/>
                </a:cxn>
                <a:cxn ang="0">
                  <a:pos x="2525" y="549"/>
                </a:cxn>
                <a:cxn ang="0">
                  <a:pos x="2435" y="202"/>
                </a:cxn>
                <a:cxn ang="0">
                  <a:pos x="2525" y="549"/>
                </a:cxn>
                <a:cxn ang="0">
                  <a:pos x="2164" y="549"/>
                </a:cxn>
                <a:cxn ang="0">
                  <a:pos x="2254" y="202"/>
                </a:cxn>
                <a:cxn ang="0">
                  <a:pos x="2393" y="495"/>
                </a:cxn>
                <a:cxn ang="0">
                  <a:pos x="2107" y="363"/>
                </a:cxn>
                <a:cxn ang="0">
                  <a:pos x="1789" y="382"/>
                </a:cxn>
                <a:cxn ang="0">
                  <a:pos x="2107" y="363"/>
                </a:cxn>
                <a:cxn ang="0">
                  <a:pos x="1672" y="549"/>
                </a:cxn>
                <a:cxn ang="0">
                  <a:pos x="1456" y="202"/>
                </a:cxn>
                <a:cxn ang="0">
                  <a:pos x="1615" y="478"/>
                </a:cxn>
                <a:cxn ang="0">
                  <a:pos x="1769" y="202"/>
                </a:cxn>
                <a:cxn ang="0">
                  <a:pos x="1473" y="549"/>
                </a:cxn>
                <a:cxn ang="0">
                  <a:pos x="1351" y="434"/>
                </a:cxn>
                <a:cxn ang="0">
                  <a:pos x="1218" y="549"/>
                </a:cxn>
                <a:cxn ang="0">
                  <a:pos x="1247" y="202"/>
                </a:cxn>
                <a:cxn ang="0">
                  <a:pos x="1098" y="549"/>
                </a:cxn>
                <a:cxn ang="0">
                  <a:pos x="879" y="309"/>
                </a:cxn>
                <a:cxn ang="0">
                  <a:pos x="803" y="549"/>
                </a:cxn>
                <a:cxn ang="0">
                  <a:pos x="905" y="202"/>
                </a:cxn>
                <a:cxn ang="0">
                  <a:pos x="1021" y="202"/>
                </a:cxn>
                <a:cxn ang="0">
                  <a:pos x="1098" y="549"/>
                </a:cxn>
                <a:cxn ang="0">
                  <a:pos x="644" y="549"/>
                </a:cxn>
                <a:cxn ang="0">
                  <a:pos x="734" y="202"/>
                </a:cxn>
                <a:cxn ang="0">
                  <a:pos x="3990" y="0"/>
                </a:cxn>
                <a:cxn ang="0">
                  <a:pos x="0" y="764"/>
                </a:cxn>
                <a:cxn ang="0">
                  <a:pos x="3990" y="0"/>
                </a:cxn>
              </a:cxnLst>
              <a:rect l="0" t="0" r="r" b="b"/>
              <a:pathLst>
                <a:path w="3990" h="764" extrusionOk="0">
                  <a:moveTo>
                    <a:pt x="1268" y="383"/>
                  </a:moveTo>
                  <a:cubicBezTo>
                    <a:pt x="1339" y="383"/>
                    <a:pt x="1339" y="383"/>
                    <a:pt x="1339" y="383"/>
                  </a:cubicBezTo>
                  <a:cubicBezTo>
                    <a:pt x="1305" y="259"/>
                    <a:pt x="1305" y="259"/>
                    <a:pt x="1305" y="259"/>
                  </a:cubicBezTo>
                  <a:lnTo>
                    <a:pt x="1268" y="383"/>
                  </a:lnTo>
                  <a:close/>
                  <a:moveTo>
                    <a:pt x="2015" y="367"/>
                  </a:moveTo>
                  <a:cubicBezTo>
                    <a:pt x="2015" y="299"/>
                    <a:pt x="2011" y="240"/>
                    <a:pt x="1950" y="240"/>
                  </a:cubicBezTo>
                  <a:cubicBezTo>
                    <a:pt x="1884" y="240"/>
                    <a:pt x="1881" y="311"/>
                    <a:pt x="1881" y="389"/>
                  </a:cubicBezTo>
                  <a:cubicBezTo>
                    <a:pt x="1881" y="484"/>
                    <a:pt x="1898" y="511"/>
                    <a:pt x="1947" y="511"/>
                  </a:cubicBezTo>
                  <a:cubicBezTo>
                    <a:pt x="1996" y="511"/>
                    <a:pt x="2015" y="478"/>
                    <a:pt x="2015" y="367"/>
                  </a:cubicBezTo>
                  <a:moveTo>
                    <a:pt x="3234" y="327"/>
                  </a:moveTo>
                  <a:cubicBezTo>
                    <a:pt x="3242" y="314"/>
                    <a:pt x="3242" y="302"/>
                    <a:pt x="3242" y="294"/>
                  </a:cubicBezTo>
                  <a:cubicBezTo>
                    <a:pt x="3242" y="286"/>
                    <a:pt x="3242" y="264"/>
                    <a:pt x="3222" y="254"/>
                  </a:cubicBezTo>
                  <a:cubicBezTo>
                    <a:pt x="3211" y="248"/>
                    <a:pt x="3198" y="247"/>
                    <a:pt x="3174" y="247"/>
                  </a:cubicBezTo>
                  <a:cubicBezTo>
                    <a:pt x="3152" y="247"/>
                    <a:pt x="3152" y="247"/>
                    <a:pt x="3152" y="247"/>
                  </a:cubicBezTo>
                  <a:cubicBezTo>
                    <a:pt x="3152" y="346"/>
                    <a:pt x="3152" y="346"/>
                    <a:pt x="3152" y="346"/>
                  </a:cubicBezTo>
                  <a:cubicBezTo>
                    <a:pt x="3183" y="346"/>
                    <a:pt x="3183" y="346"/>
                    <a:pt x="3183" y="346"/>
                  </a:cubicBezTo>
                  <a:cubicBezTo>
                    <a:pt x="3209" y="346"/>
                    <a:pt x="3224" y="342"/>
                    <a:pt x="3234" y="327"/>
                  </a:cubicBezTo>
                  <a:moveTo>
                    <a:pt x="3249" y="478"/>
                  </a:moveTo>
                  <a:cubicBezTo>
                    <a:pt x="3256" y="465"/>
                    <a:pt x="3256" y="451"/>
                    <a:pt x="3256" y="446"/>
                  </a:cubicBezTo>
                  <a:cubicBezTo>
                    <a:pt x="3256" y="438"/>
                    <a:pt x="3256" y="414"/>
                    <a:pt x="3235" y="400"/>
                  </a:cubicBezTo>
                  <a:cubicBezTo>
                    <a:pt x="3222" y="390"/>
                    <a:pt x="3207" y="389"/>
                    <a:pt x="3176" y="389"/>
                  </a:cubicBezTo>
                  <a:cubicBezTo>
                    <a:pt x="3152" y="389"/>
                    <a:pt x="3152" y="389"/>
                    <a:pt x="3152" y="389"/>
                  </a:cubicBezTo>
                  <a:cubicBezTo>
                    <a:pt x="3152" y="504"/>
                    <a:pt x="3152" y="504"/>
                    <a:pt x="3152" y="504"/>
                  </a:cubicBezTo>
                  <a:cubicBezTo>
                    <a:pt x="3188" y="504"/>
                    <a:pt x="3188" y="504"/>
                    <a:pt x="3188" y="504"/>
                  </a:cubicBezTo>
                  <a:cubicBezTo>
                    <a:pt x="3225" y="504"/>
                    <a:pt x="3240" y="495"/>
                    <a:pt x="3249" y="478"/>
                  </a:cubicBezTo>
                  <a:moveTo>
                    <a:pt x="3270" y="362"/>
                  </a:moveTo>
                  <a:cubicBezTo>
                    <a:pt x="3286" y="362"/>
                    <a:pt x="3346" y="377"/>
                    <a:pt x="3346" y="449"/>
                  </a:cubicBezTo>
                  <a:cubicBezTo>
                    <a:pt x="3346" y="540"/>
                    <a:pt x="3272" y="549"/>
                    <a:pt x="3217" y="549"/>
                  </a:cubicBezTo>
                  <a:cubicBezTo>
                    <a:pt x="3065" y="549"/>
                    <a:pt x="3065" y="549"/>
                    <a:pt x="3065" y="549"/>
                  </a:cubicBezTo>
                  <a:cubicBezTo>
                    <a:pt x="3065" y="202"/>
                    <a:pt x="3065" y="202"/>
                    <a:pt x="3065" y="202"/>
                  </a:cubicBezTo>
                  <a:cubicBezTo>
                    <a:pt x="3196" y="202"/>
                    <a:pt x="3196" y="202"/>
                    <a:pt x="3196" y="202"/>
                  </a:cubicBezTo>
                  <a:cubicBezTo>
                    <a:pt x="3220" y="202"/>
                    <a:pt x="3258" y="202"/>
                    <a:pt x="3281" y="211"/>
                  </a:cubicBezTo>
                  <a:cubicBezTo>
                    <a:pt x="3298" y="219"/>
                    <a:pt x="3326" y="238"/>
                    <a:pt x="3326" y="285"/>
                  </a:cubicBezTo>
                  <a:cubicBezTo>
                    <a:pt x="3326" y="302"/>
                    <a:pt x="3322" y="344"/>
                    <a:pt x="3270" y="362"/>
                  </a:cubicBezTo>
                  <a:moveTo>
                    <a:pt x="2996" y="549"/>
                  </a:moveTo>
                  <a:cubicBezTo>
                    <a:pt x="2906" y="549"/>
                    <a:pt x="2906" y="549"/>
                    <a:pt x="2906" y="549"/>
                  </a:cubicBezTo>
                  <a:cubicBezTo>
                    <a:pt x="2906" y="202"/>
                    <a:pt x="2906" y="202"/>
                    <a:pt x="2906" y="202"/>
                  </a:cubicBezTo>
                  <a:cubicBezTo>
                    <a:pt x="2996" y="202"/>
                    <a:pt x="2996" y="202"/>
                    <a:pt x="2996" y="202"/>
                  </a:cubicBezTo>
                  <a:lnTo>
                    <a:pt x="2996" y="549"/>
                  </a:lnTo>
                  <a:close/>
                  <a:moveTo>
                    <a:pt x="2670" y="282"/>
                  </a:moveTo>
                  <a:cubicBezTo>
                    <a:pt x="2670" y="309"/>
                    <a:pt x="2698" y="320"/>
                    <a:pt x="2726" y="329"/>
                  </a:cubicBezTo>
                  <a:cubicBezTo>
                    <a:pt x="2754" y="338"/>
                    <a:pt x="2754" y="338"/>
                    <a:pt x="2754" y="338"/>
                  </a:cubicBezTo>
                  <a:cubicBezTo>
                    <a:pt x="2819" y="358"/>
                    <a:pt x="2853" y="384"/>
                    <a:pt x="2853" y="443"/>
                  </a:cubicBezTo>
                  <a:cubicBezTo>
                    <a:pt x="2853" y="527"/>
                    <a:pt x="2787" y="556"/>
                    <a:pt x="2719" y="556"/>
                  </a:cubicBezTo>
                  <a:cubicBezTo>
                    <a:pt x="2620" y="556"/>
                    <a:pt x="2576" y="521"/>
                    <a:pt x="2576" y="452"/>
                  </a:cubicBezTo>
                  <a:cubicBezTo>
                    <a:pt x="2576" y="444"/>
                    <a:pt x="2576" y="444"/>
                    <a:pt x="2576" y="444"/>
                  </a:cubicBezTo>
                  <a:cubicBezTo>
                    <a:pt x="2594" y="445"/>
                    <a:pt x="2652" y="445"/>
                    <a:pt x="2661" y="445"/>
                  </a:cubicBezTo>
                  <a:cubicBezTo>
                    <a:pt x="2661" y="449"/>
                    <a:pt x="2661" y="449"/>
                    <a:pt x="2661" y="449"/>
                  </a:cubicBezTo>
                  <a:cubicBezTo>
                    <a:pt x="2661" y="477"/>
                    <a:pt x="2670" y="510"/>
                    <a:pt x="2717" y="510"/>
                  </a:cubicBezTo>
                  <a:cubicBezTo>
                    <a:pt x="2766" y="510"/>
                    <a:pt x="2770" y="472"/>
                    <a:pt x="2770" y="461"/>
                  </a:cubicBezTo>
                  <a:cubicBezTo>
                    <a:pt x="2770" y="430"/>
                    <a:pt x="2750" y="422"/>
                    <a:pt x="2712" y="409"/>
                  </a:cubicBezTo>
                  <a:cubicBezTo>
                    <a:pt x="2689" y="402"/>
                    <a:pt x="2689" y="402"/>
                    <a:pt x="2689" y="402"/>
                  </a:cubicBezTo>
                  <a:cubicBezTo>
                    <a:pt x="2627" y="382"/>
                    <a:pt x="2587" y="361"/>
                    <a:pt x="2587" y="299"/>
                  </a:cubicBezTo>
                  <a:cubicBezTo>
                    <a:pt x="2587" y="228"/>
                    <a:pt x="2639" y="195"/>
                    <a:pt x="2721" y="195"/>
                  </a:cubicBezTo>
                  <a:cubicBezTo>
                    <a:pt x="2807" y="195"/>
                    <a:pt x="2845" y="225"/>
                    <a:pt x="2845" y="291"/>
                  </a:cubicBezTo>
                  <a:cubicBezTo>
                    <a:pt x="2845" y="296"/>
                    <a:pt x="2845" y="296"/>
                    <a:pt x="2845" y="296"/>
                  </a:cubicBezTo>
                  <a:cubicBezTo>
                    <a:pt x="2845" y="296"/>
                    <a:pt x="2783" y="295"/>
                    <a:pt x="2767" y="295"/>
                  </a:cubicBezTo>
                  <a:cubicBezTo>
                    <a:pt x="2767" y="269"/>
                    <a:pt x="2761" y="240"/>
                    <a:pt x="2719" y="240"/>
                  </a:cubicBezTo>
                  <a:cubicBezTo>
                    <a:pt x="2680" y="240"/>
                    <a:pt x="2670" y="268"/>
                    <a:pt x="2670" y="282"/>
                  </a:cubicBezTo>
                  <a:moveTo>
                    <a:pt x="2525" y="549"/>
                  </a:moveTo>
                  <a:cubicBezTo>
                    <a:pt x="2435" y="549"/>
                    <a:pt x="2435" y="549"/>
                    <a:pt x="2435" y="549"/>
                  </a:cubicBezTo>
                  <a:cubicBezTo>
                    <a:pt x="2435" y="202"/>
                    <a:pt x="2435" y="202"/>
                    <a:pt x="2435" y="202"/>
                  </a:cubicBezTo>
                  <a:cubicBezTo>
                    <a:pt x="2525" y="202"/>
                    <a:pt x="2525" y="202"/>
                    <a:pt x="2525" y="202"/>
                  </a:cubicBezTo>
                  <a:lnTo>
                    <a:pt x="2525" y="549"/>
                  </a:lnTo>
                  <a:close/>
                  <a:moveTo>
                    <a:pt x="2393" y="549"/>
                  </a:moveTo>
                  <a:cubicBezTo>
                    <a:pt x="2164" y="549"/>
                    <a:pt x="2164" y="549"/>
                    <a:pt x="2164" y="549"/>
                  </a:cubicBezTo>
                  <a:cubicBezTo>
                    <a:pt x="2164" y="202"/>
                    <a:pt x="2164" y="202"/>
                    <a:pt x="2164" y="202"/>
                  </a:cubicBezTo>
                  <a:cubicBezTo>
                    <a:pt x="2254" y="202"/>
                    <a:pt x="2254" y="202"/>
                    <a:pt x="2254" y="202"/>
                  </a:cubicBezTo>
                  <a:cubicBezTo>
                    <a:pt x="2254" y="495"/>
                    <a:pt x="2254" y="495"/>
                    <a:pt x="2254" y="495"/>
                  </a:cubicBezTo>
                  <a:cubicBezTo>
                    <a:pt x="2393" y="495"/>
                    <a:pt x="2393" y="495"/>
                    <a:pt x="2393" y="495"/>
                  </a:cubicBezTo>
                  <a:lnTo>
                    <a:pt x="2393" y="549"/>
                  </a:lnTo>
                  <a:close/>
                  <a:moveTo>
                    <a:pt x="2107" y="363"/>
                  </a:moveTo>
                  <a:cubicBezTo>
                    <a:pt x="2107" y="496"/>
                    <a:pt x="2067" y="557"/>
                    <a:pt x="1946" y="557"/>
                  </a:cubicBezTo>
                  <a:cubicBezTo>
                    <a:pt x="1835" y="557"/>
                    <a:pt x="1789" y="515"/>
                    <a:pt x="1789" y="382"/>
                  </a:cubicBezTo>
                  <a:cubicBezTo>
                    <a:pt x="1789" y="287"/>
                    <a:pt x="1807" y="194"/>
                    <a:pt x="1952" y="194"/>
                  </a:cubicBezTo>
                  <a:cubicBezTo>
                    <a:pt x="2076" y="194"/>
                    <a:pt x="2107" y="258"/>
                    <a:pt x="2107" y="363"/>
                  </a:cubicBezTo>
                  <a:moveTo>
                    <a:pt x="1769" y="202"/>
                  </a:moveTo>
                  <a:cubicBezTo>
                    <a:pt x="1672" y="549"/>
                    <a:pt x="1672" y="549"/>
                    <a:pt x="1672" y="549"/>
                  </a:cubicBezTo>
                  <a:cubicBezTo>
                    <a:pt x="1553" y="549"/>
                    <a:pt x="1553" y="549"/>
                    <a:pt x="1553" y="549"/>
                  </a:cubicBezTo>
                  <a:cubicBezTo>
                    <a:pt x="1456" y="202"/>
                    <a:pt x="1456" y="202"/>
                    <a:pt x="1456" y="202"/>
                  </a:cubicBezTo>
                  <a:cubicBezTo>
                    <a:pt x="1547" y="202"/>
                    <a:pt x="1547" y="202"/>
                    <a:pt x="1547" y="202"/>
                  </a:cubicBezTo>
                  <a:cubicBezTo>
                    <a:pt x="1615" y="478"/>
                    <a:pt x="1615" y="478"/>
                    <a:pt x="1615" y="478"/>
                  </a:cubicBezTo>
                  <a:cubicBezTo>
                    <a:pt x="1682" y="202"/>
                    <a:pt x="1682" y="202"/>
                    <a:pt x="1682" y="202"/>
                  </a:cubicBezTo>
                  <a:lnTo>
                    <a:pt x="1769" y="202"/>
                  </a:lnTo>
                  <a:close/>
                  <a:moveTo>
                    <a:pt x="1373" y="202"/>
                  </a:moveTo>
                  <a:cubicBezTo>
                    <a:pt x="1473" y="549"/>
                    <a:pt x="1473" y="549"/>
                    <a:pt x="1473" y="549"/>
                  </a:cubicBezTo>
                  <a:cubicBezTo>
                    <a:pt x="1383" y="549"/>
                    <a:pt x="1383" y="549"/>
                    <a:pt x="1383" y="549"/>
                  </a:cubicBezTo>
                  <a:cubicBezTo>
                    <a:pt x="1351" y="434"/>
                    <a:pt x="1351" y="434"/>
                    <a:pt x="1351" y="434"/>
                  </a:cubicBezTo>
                  <a:cubicBezTo>
                    <a:pt x="1254" y="434"/>
                    <a:pt x="1254" y="434"/>
                    <a:pt x="1254" y="434"/>
                  </a:cubicBezTo>
                  <a:cubicBezTo>
                    <a:pt x="1218" y="549"/>
                    <a:pt x="1218" y="549"/>
                    <a:pt x="1218" y="549"/>
                  </a:cubicBezTo>
                  <a:cubicBezTo>
                    <a:pt x="1134" y="549"/>
                    <a:pt x="1134" y="549"/>
                    <a:pt x="1134" y="549"/>
                  </a:cubicBezTo>
                  <a:cubicBezTo>
                    <a:pt x="1247" y="202"/>
                    <a:pt x="1247" y="202"/>
                    <a:pt x="1247" y="202"/>
                  </a:cubicBezTo>
                  <a:lnTo>
                    <a:pt x="1373" y="202"/>
                  </a:lnTo>
                  <a:close/>
                  <a:moveTo>
                    <a:pt x="1098" y="549"/>
                  </a:moveTo>
                  <a:cubicBezTo>
                    <a:pt x="997" y="549"/>
                    <a:pt x="997" y="549"/>
                    <a:pt x="997" y="549"/>
                  </a:cubicBezTo>
                  <a:cubicBezTo>
                    <a:pt x="997" y="549"/>
                    <a:pt x="887" y="334"/>
                    <a:pt x="879" y="309"/>
                  </a:cubicBezTo>
                  <a:cubicBezTo>
                    <a:pt x="879" y="331"/>
                    <a:pt x="882" y="549"/>
                    <a:pt x="882" y="549"/>
                  </a:cubicBezTo>
                  <a:cubicBezTo>
                    <a:pt x="803" y="549"/>
                    <a:pt x="803" y="549"/>
                    <a:pt x="803" y="549"/>
                  </a:cubicBezTo>
                  <a:cubicBezTo>
                    <a:pt x="803" y="202"/>
                    <a:pt x="803" y="202"/>
                    <a:pt x="803" y="202"/>
                  </a:cubicBezTo>
                  <a:cubicBezTo>
                    <a:pt x="905" y="202"/>
                    <a:pt x="905" y="202"/>
                    <a:pt x="905" y="202"/>
                  </a:cubicBezTo>
                  <a:cubicBezTo>
                    <a:pt x="905" y="202"/>
                    <a:pt x="1013" y="410"/>
                    <a:pt x="1023" y="444"/>
                  </a:cubicBezTo>
                  <a:cubicBezTo>
                    <a:pt x="1022" y="412"/>
                    <a:pt x="1021" y="202"/>
                    <a:pt x="1021" y="202"/>
                  </a:cubicBezTo>
                  <a:cubicBezTo>
                    <a:pt x="1098" y="202"/>
                    <a:pt x="1098" y="202"/>
                    <a:pt x="1098" y="202"/>
                  </a:cubicBezTo>
                  <a:lnTo>
                    <a:pt x="1098" y="549"/>
                  </a:lnTo>
                  <a:close/>
                  <a:moveTo>
                    <a:pt x="734" y="549"/>
                  </a:moveTo>
                  <a:cubicBezTo>
                    <a:pt x="644" y="549"/>
                    <a:pt x="644" y="549"/>
                    <a:pt x="644" y="549"/>
                  </a:cubicBezTo>
                  <a:cubicBezTo>
                    <a:pt x="644" y="202"/>
                    <a:pt x="644" y="202"/>
                    <a:pt x="644" y="202"/>
                  </a:cubicBezTo>
                  <a:cubicBezTo>
                    <a:pt x="734" y="202"/>
                    <a:pt x="734" y="202"/>
                    <a:pt x="734" y="202"/>
                  </a:cubicBezTo>
                  <a:lnTo>
                    <a:pt x="734" y="549"/>
                  </a:lnTo>
                  <a:close/>
                  <a:moveTo>
                    <a:pt x="39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64"/>
                    <a:pt x="0" y="764"/>
                    <a:pt x="0" y="764"/>
                  </a:cubicBezTo>
                  <a:cubicBezTo>
                    <a:pt x="3990" y="764"/>
                    <a:pt x="3990" y="764"/>
                    <a:pt x="3990" y="764"/>
                  </a:cubicBezTo>
                  <a:lnTo>
                    <a:pt x="399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68575" tIns="34275" rIns="68575" bIns="34275"/>
            <a:lstStyle/>
            <a:p>
              <a:endParaRPr lang="zh-TW" altLang="en-US"/>
            </a:p>
          </p:txBody>
        </p:sp>
      </p:grpSp>
      <p:pic>
        <p:nvPicPr>
          <p:cNvPr id="9" name="Google Shape;310;p41" descr="Logo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2"/>
          <a:srcRect r="65694"/>
          <a:stretch>
            <a:fillRect/>
          </a:stretch>
        </p:blipFill>
        <p:spPr bwMode="auto">
          <a:xfrm>
            <a:off x="1533525" y="1363663"/>
            <a:ext cx="16383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" name="Google Shape;307;p41"/>
          <p:cNvSpPr txBox="1">
            <a:spLocks noGrp="1"/>
          </p:cNvSpPr>
          <p:nvPr>
            <p:ph type="title"/>
          </p:nvPr>
        </p:nvSpPr>
        <p:spPr>
          <a:xfrm>
            <a:off x="4572000" y="3384029"/>
            <a:ext cx="4179000" cy="400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38414A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41"/>
          <p:cNvSpPr txBox="1">
            <a:spLocks noGrp="1"/>
          </p:cNvSpPr>
          <p:nvPr>
            <p:ph type="body" idx="1"/>
          </p:nvPr>
        </p:nvSpPr>
        <p:spPr>
          <a:xfrm>
            <a:off x="4572000" y="3748068"/>
            <a:ext cx="4179000" cy="471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38414A"/>
              </a:buClr>
              <a:buSzPts val="1700"/>
              <a:buFont typeface="Arial"/>
              <a:buNone/>
              <a:defRPr>
                <a:solidFill>
                  <a:srgbClr val="38414A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41"/>
          <p:cNvSpPr txBox="1">
            <a:spLocks noGrp="1"/>
          </p:cNvSpPr>
          <p:nvPr>
            <p:ph type="body" idx="2"/>
          </p:nvPr>
        </p:nvSpPr>
        <p:spPr>
          <a:xfrm>
            <a:off x="4445225" y="4390505"/>
            <a:ext cx="4179000" cy="296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38414A"/>
              </a:buClr>
              <a:buSzPts val="1500"/>
              <a:buFont typeface="Arial"/>
              <a:buNone/>
              <a:defRPr>
                <a:solidFill>
                  <a:srgbClr val="38414A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>
  <p:cSld name="Title and 2 columns">
    <p:bg>
      <p:bgPr>
        <a:solidFill>
          <a:srgbClr val="FFFFFF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2"/>
          <p:cNvSpPr txBox="1">
            <a:spLocks noGrp="1"/>
          </p:cNvSpPr>
          <p:nvPr>
            <p:ph type="body" idx="1"/>
          </p:nvPr>
        </p:nvSpPr>
        <p:spPr>
          <a:xfrm>
            <a:off x="4846845" y="1420416"/>
            <a:ext cx="3942000" cy="3383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4" name="Google Shape;394;p52"/>
          <p:cNvSpPr txBox="1">
            <a:spLocks noGrp="1"/>
          </p:cNvSpPr>
          <p:nvPr>
            <p:ph type="body" idx="2"/>
          </p:nvPr>
        </p:nvSpPr>
        <p:spPr>
          <a:xfrm>
            <a:off x="552451" y="1420416"/>
            <a:ext cx="3942000" cy="3383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6" name="Google Shape;396;p52"/>
          <p:cNvSpPr txBox="1">
            <a:spLocks noGrp="1"/>
          </p:cNvSpPr>
          <p:nvPr>
            <p:ph type="body" idx="3"/>
          </p:nvPr>
        </p:nvSpPr>
        <p:spPr>
          <a:xfrm>
            <a:off x="552713" y="888148"/>
            <a:ext cx="7290000" cy="297000"/>
          </a:xfrm>
          <a:prstGeom prst="rect">
            <a:avLst/>
          </a:prstGeom>
          <a:noFill/>
          <a:ln>
            <a:noFill/>
          </a:ln>
        </p:spPr>
        <p:txBody>
          <a:bodyPr spcFirstLastPara="1" tIns="35100" rIns="67500" bIns="3510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  <a:defRPr sz="1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7" name="Google Shape;397;p52"/>
          <p:cNvSpPr txBox="1">
            <a:spLocks noGrp="1"/>
          </p:cNvSpPr>
          <p:nvPr>
            <p:ph type="title"/>
          </p:nvPr>
        </p:nvSpPr>
        <p:spPr>
          <a:xfrm>
            <a:off x="553500" y="583200"/>
            <a:ext cx="7290000" cy="297000"/>
          </a:xfrm>
          <a:prstGeom prst="rect">
            <a:avLst/>
          </a:prstGeom>
          <a:noFill/>
          <a:ln>
            <a:noFill/>
          </a:ln>
        </p:spPr>
        <p:txBody>
          <a:bodyPr spcFirstLastPara="1" tIns="34275" rIns="68575" bIns="34275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395;p52"/>
          <p:cNvSpPr txBox="1">
            <a:spLocks noGrp="1"/>
          </p:cNvSpPr>
          <p:nvPr>
            <p:ph type="sldNum" idx="10"/>
          </p:nvPr>
        </p:nvSpPr>
        <p:spPr bwMode="auto">
          <a:xfrm>
            <a:off x="8415338" y="4887913"/>
            <a:ext cx="377825" cy="1222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buClr>
                <a:srgbClr val="000000"/>
              </a:buClr>
              <a:buSzPts val="800"/>
              <a:buFont typeface="Arial" charset="0"/>
              <a:buNone/>
              <a:defRPr sz="800">
                <a:solidFill>
                  <a:srgbClr val="888888"/>
                </a:solidFill>
              </a:defRPr>
            </a:lvl1pPr>
          </a:lstStyle>
          <a:p>
            <a:fld id="{B03A2EC3-E27A-4A85-91B2-9FD70AFFD858}" type="slidenum">
              <a:rPr lang="zh-TW" altLang="zh-TW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a - Title and 1 column">
  <p:cSld name="TITLE_AND_BODY_1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3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53"/>
          <p:cNvSpPr txBox="1">
            <a:spLocks noGrp="1"/>
          </p:cNvSpPr>
          <p:nvPr>
            <p:ph type="subTitle" idx="1"/>
          </p:nvPr>
        </p:nvSpPr>
        <p:spPr>
          <a:xfrm>
            <a:off x="571450" y="813600"/>
            <a:ext cx="7431600" cy="324000"/>
          </a:xfrm>
          <a:prstGeom prst="rect">
            <a:avLst/>
          </a:prstGeom>
        </p:spPr>
        <p:txBody>
          <a:bodyPr spcFirstLastPara="1" rIns="91425" bIns="18000">
            <a:noAutofit/>
          </a:bodyPr>
          <a:lstStyle>
            <a:lvl1pPr lvl="0" rtl="0">
              <a:spcBef>
                <a:spcPts val="1100"/>
              </a:spcBef>
              <a:spcAft>
                <a:spcPts val="0"/>
              </a:spcAft>
              <a:buClr>
                <a:srgbClr val="706B69"/>
              </a:buClr>
              <a:buSzPts val="1700"/>
              <a:buFont typeface="Roche Sans Condensed Light"/>
              <a:buNone/>
              <a:defRPr sz="1700">
                <a:solidFill>
                  <a:srgbClr val="706B69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01" name="Google Shape;401;p53"/>
          <p:cNvSpPr txBox="1">
            <a:spLocks noGrp="1"/>
          </p:cNvSpPr>
          <p:nvPr>
            <p:ph type="body" idx="2"/>
          </p:nvPr>
        </p:nvSpPr>
        <p:spPr>
          <a:xfrm>
            <a:off x="571450" y="1442675"/>
            <a:ext cx="8229600" cy="3360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1400"/>
            </a:lvl1pPr>
            <a:lvl2pPr marL="914400" lvl="1" indent="-304800" rtl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2pPr>
            <a:lvl3pPr marL="1371600" lvl="2" indent="-3048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4pPr>
            <a:lvl5pPr marL="2286000" lvl="4" indent="-3048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5pPr>
            <a:lvl6pPr marL="2743200" lvl="5" indent="-30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7pPr>
            <a:lvl8pPr marL="3657600" lvl="7" indent="-30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8pPr>
            <a:lvl9pPr marL="4114800" lvl="8" indent="-30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AVOLISIB Title &amp; Content" type="obj">
  <p:cSld name="OBJECT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2;p42"/>
          <p:cNvSpPr>
            <a:spLocks noChangeArrowheads="1"/>
          </p:cNvSpPr>
          <p:nvPr/>
        </p:nvSpPr>
        <p:spPr bwMode="auto">
          <a:xfrm>
            <a:off x="0" y="0"/>
            <a:ext cx="9144000" cy="739775"/>
          </a:xfrm>
          <a:prstGeom prst="rect">
            <a:avLst/>
          </a:prstGeom>
          <a:gradFill rotWithShape="0">
            <a:gsLst>
              <a:gs pos="0">
                <a:srgbClr val="EE2748"/>
              </a:gs>
              <a:gs pos="100000">
                <a:srgbClr val="DF0D7A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lIns="68575" tIns="34275" rIns="68575" bIns="34275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zh-TW" altLang="en-US"/>
          </a:p>
        </p:txBody>
      </p:sp>
      <p:grpSp>
        <p:nvGrpSpPr>
          <p:cNvPr id="5" name="Google Shape;315;p42"/>
          <p:cNvGrpSpPr>
            <a:grpSpLocks/>
          </p:cNvGrpSpPr>
          <p:nvPr/>
        </p:nvGrpSpPr>
        <p:grpSpPr bwMode="auto">
          <a:xfrm>
            <a:off x="8340725" y="257175"/>
            <a:ext cx="492125" cy="250825"/>
            <a:chOff x="7005" y="216"/>
            <a:chExt cx="414" cy="210"/>
          </a:xfrm>
        </p:grpSpPr>
        <p:sp>
          <p:nvSpPr>
            <p:cNvPr id="6" name="Google Shape;316;p42"/>
            <p:cNvSpPr>
              <a:spLocks/>
            </p:cNvSpPr>
            <p:nvPr/>
          </p:nvSpPr>
          <p:spPr bwMode="auto">
            <a:xfrm>
              <a:off x="7245" y="270"/>
              <a:ext cx="41" cy="87"/>
            </a:xfrm>
            <a:custGeom>
              <a:avLst/>
              <a:gdLst/>
              <a:ahLst/>
              <a:cxnLst>
                <a:cxn ang="0">
                  <a:pos x="588" y="431"/>
                </a:cxn>
                <a:cxn ang="0">
                  <a:pos x="538" y="404"/>
                </a:cxn>
                <a:cxn ang="0">
                  <a:pos x="477" y="387"/>
                </a:cxn>
                <a:cxn ang="0">
                  <a:pos x="411" y="381"/>
                </a:cxn>
                <a:cxn ang="0">
                  <a:pos x="411" y="381"/>
                </a:cxn>
                <a:cxn ang="0">
                  <a:pos x="342" y="390"/>
                </a:cxn>
                <a:cxn ang="0">
                  <a:pos x="278" y="410"/>
                </a:cxn>
                <a:cxn ang="0">
                  <a:pos x="223" y="442"/>
                </a:cxn>
                <a:cxn ang="0">
                  <a:pos x="223" y="442"/>
                </a:cxn>
                <a:cxn ang="0">
                  <a:pos x="223" y="0"/>
                </a:cxn>
                <a:cxn ang="0">
                  <a:pos x="0" y="0"/>
                </a:cxn>
                <a:cxn ang="0">
                  <a:pos x="0" y="1442"/>
                </a:cxn>
                <a:cxn ang="0">
                  <a:pos x="223" y="1442"/>
                </a:cxn>
                <a:cxn ang="0">
                  <a:pos x="223" y="690"/>
                </a:cxn>
                <a:cxn ang="0">
                  <a:pos x="223" y="690"/>
                </a:cxn>
                <a:cxn ang="0">
                  <a:pos x="239" y="638"/>
                </a:cxn>
                <a:cxn ang="0">
                  <a:pos x="282" y="595"/>
                </a:cxn>
                <a:cxn ang="0">
                  <a:pos x="352" y="576"/>
                </a:cxn>
                <a:cxn ang="0">
                  <a:pos x="352" y="576"/>
                </a:cxn>
                <a:cxn ang="0">
                  <a:pos x="392" y="580"/>
                </a:cxn>
                <a:cxn ang="0">
                  <a:pos x="433" y="597"/>
                </a:cxn>
                <a:cxn ang="0">
                  <a:pos x="467" y="628"/>
                </a:cxn>
                <a:cxn ang="0">
                  <a:pos x="467" y="628"/>
                </a:cxn>
                <a:cxn ang="0">
                  <a:pos x="485" y="672"/>
                </a:cxn>
                <a:cxn ang="0">
                  <a:pos x="492" y="724"/>
                </a:cxn>
                <a:cxn ang="0">
                  <a:pos x="493" y="781"/>
                </a:cxn>
                <a:cxn ang="0">
                  <a:pos x="493" y="781"/>
                </a:cxn>
                <a:cxn ang="0">
                  <a:pos x="493" y="1442"/>
                </a:cxn>
                <a:cxn ang="0">
                  <a:pos x="716" y="1442"/>
                </a:cxn>
                <a:cxn ang="0">
                  <a:pos x="716" y="772"/>
                </a:cxn>
                <a:cxn ang="0">
                  <a:pos x="716" y="772"/>
                </a:cxn>
                <a:cxn ang="0">
                  <a:pos x="714" y="704"/>
                </a:cxn>
                <a:cxn ang="0">
                  <a:pos x="710" y="646"/>
                </a:cxn>
                <a:cxn ang="0">
                  <a:pos x="703" y="597"/>
                </a:cxn>
                <a:cxn ang="0">
                  <a:pos x="690" y="555"/>
                </a:cxn>
                <a:cxn ang="0">
                  <a:pos x="673" y="519"/>
                </a:cxn>
                <a:cxn ang="0">
                  <a:pos x="651" y="487"/>
                </a:cxn>
                <a:cxn ang="0">
                  <a:pos x="623" y="459"/>
                </a:cxn>
                <a:cxn ang="0">
                  <a:pos x="588" y="431"/>
                </a:cxn>
                <a:cxn ang="0">
                  <a:pos x="588" y="431"/>
                </a:cxn>
              </a:cxnLst>
              <a:rect l="0" t="0" r="r" b="b"/>
              <a:pathLst>
                <a:path w="716" h="1442" extrusionOk="0">
                  <a:moveTo>
                    <a:pt x="588" y="431"/>
                  </a:moveTo>
                  <a:lnTo>
                    <a:pt x="538" y="404"/>
                  </a:lnTo>
                  <a:lnTo>
                    <a:pt x="477" y="387"/>
                  </a:lnTo>
                  <a:lnTo>
                    <a:pt x="411" y="381"/>
                  </a:lnTo>
                  <a:lnTo>
                    <a:pt x="342" y="390"/>
                  </a:lnTo>
                  <a:lnTo>
                    <a:pt x="278" y="410"/>
                  </a:lnTo>
                  <a:lnTo>
                    <a:pt x="223" y="442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1442"/>
                  </a:lnTo>
                  <a:lnTo>
                    <a:pt x="223" y="1442"/>
                  </a:lnTo>
                  <a:lnTo>
                    <a:pt x="223" y="690"/>
                  </a:lnTo>
                  <a:lnTo>
                    <a:pt x="239" y="638"/>
                  </a:lnTo>
                  <a:lnTo>
                    <a:pt x="282" y="595"/>
                  </a:lnTo>
                  <a:lnTo>
                    <a:pt x="352" y="576"/>
                  </a:lnTo>
                  <a:lnTo>
                    <a:pt x="392" y="580"/>
                  </a:lnTo>
                  <a:lnTo>
                    <a:pt x="433" y="597"/>
                  </a:lnTo>
                  <a:lnTo>
                    <a:pt x="467" y="628"/>
                  </a:lnTo>
                  <a:lnTo>
                    <a:pt x="485" y="672"/>
                  </a:lnTo>
                  <a:lnTo>
                    <a:pt x="492" y="724"/>
                  </a:lnTo>
                  <a:lnTo>
                    <a:pt x="493" y="781"/>
                  </a:lnTo>
                  <a:lnTo>
                    <a:pt x="493" y="1442"/>
                  </a:lnTo>
                  <a:lnTo>
                    <a:pt x="716" y="1442"/>
                  </a:lnTo>
                  <a:lnTo>
                    <a:pt x="716" y="772"/>
                  </a:lnTo>
                  <a:lnTo>
                    <a:pt x="714" y="704"/>
                  </a:lnTo>
                  <a:lnTo>
                    <a:pt x="710" y="646"/>
                  </a:lnTo>
                  <a:lnTo>
                    <a:pt x="703" y="597"/>
                  </a:lnTo>
                  <a:lnTo>
                    <a:pt x="690" y="555"/>
                  </a:lnTo>
                  <a:lnTo>
                    <a:pt x="673" y="519"/>
                  </a:lnTo>
                  <a:lnTo>
                    <a:pt x="651" y="487"/>
                  </a:lnTo>
                  <a:lnTo>
                    <a:pt x="623" y="459"/>
                  </a:lnTo>
                  <a:lnTo>
                    <a:pt x="588" y="4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68575" tIns="34275" rIns="68575" bIns="34275"/>
            <a:lstStyle/>
            <a:p>
              <a:endParaRPr lang="zh-TW" altLang="en-US"/>
            </a:p>
          </p:txBody>
        </p:sp>
        <p:sp>
          <p:nvSpPr>
            <p:cNvPr id="7" name="Google Shape;317;p42"/>
            <p:cNvSpPr>
              <a:spLocks/>
            </p:cNvSpPr>
            <p:nvPr/>
          </p:nvSpPr>
          <p:spPr bwMode="auto">
            <a:xfrm>
              <a:off x="7143" y="292"/>
              <a:ext cx="44" cy="65"/>
            </a:xfrm>
            <a:custGeom>
              <a:avLst/>
              <a:gdLst/>
              <a:ahLst/>
              <a:cxnLst>
                <a:cxn ang="0">
                  <a:pos x="320" y="3"/>
                </a:cxn>
                <a:cxn ang="0">
                  <a:pos x="241" y="18"/>
                </a:cxn>
                <a:cxn ang="0">
                  <a:pos x="173" y="50"/>
                </a:cxn>
                <a:cxn ang="0">
                  <a:pos x="115" y="96"/>
                </a:cxn>
                <a:cxn ang="0">
                  <a:pos x="69" y="158"/>
                </a:cxn>
                <a:cxn ang="0">
                  <a:pos x="34" y="234"/>
                </a:cxn>
                <a:cxn ang="0">
                  <a:pos x="12" y="324"/>
                </a:cxn>
                <a:cxn ang="0">
                  <a:pos x="6" y="375"/>
                </a:cxn>
                <a:cxn ang="0">
                  <a:pos x="2" y="455"/>
                </a:cxn>
                <a:cxn ang="0">
                  <a:pos x="0" y="544"/>
                </a:cxn>
                <a:cxn ang="0">
                  <a:pos x="3" y="681"/>
                </a:cxn>
                <a:cxn ang="0">
                  <a:pos x="5" y="715"/>
                </a:cxn>
                <a:cxn ang="0">
                  <a:pos x="19" y="807"/>
                </a:cxn>
                <a:cxn ang="0">
                  <a:pos x="46" y="888"/>
                </a:cxn>
                <a:cxn ang="0">
                  <a:pos x="87" y="956"/>
                </a:cxn>
                <a:cxn ang="0">
                  <a:pos x="139" y="1010"/>
                </a:cxn>
                <a:cxn ang="0">
                  <a:pos x="203" y="1050"/>
                </a:cxn>
                <a:cxn ang="0">
                  <a:pos x="278" y="1075"/>
                </a:cxn>
                <a:cxn ang="0">
                  <a:pos x="364" y="1084"/>
                </a:cxn>
                <a:cxn ang="0">
                  <a:pos x="407" y="1081"/>
                </a:cxn>
                <a:cxn ang="0">
                  <a:pos x="488" y="1065"/>
                </a:cxn>
                <a:cxn ang="0">
                  <a:pos x="557" y="1032"/>
                </a:cxn>
                <a:cxn ang="0">
                  <a:pos x="616" y="983"/>
                </a:cxn>
                <a:cxn ang="0">
                  <a:pos x="662" y="923"/>
                </a:cxn>
                <a:cxn ang="0">
                  <a:pos x="697" y="848"/>
                </a:cxn>
                <a:cxn ang="0">
                  <a:pos x="717" y="761"/>
                </a:cxn>
                <a:cxn ang="0">
                  <a:pos x="722" y="715"/>
                </a:cxn>
                <a:cxn ang="0">
                  <a:pos x="726" y="623"/>
                </a:cxn>
                <a:cxn ang="0">
                  <a:pos x="727" y="544"/>
                </a:cxn>
                <a:cxn ang="0">
                  <a:pos x="724" y="424"/>
                </a:cxn>
                <a:cxn ang="0">
                  <a:pos x="721" y="375"/>
                </a:cxn>
                <a:cxn ang="0">
                  <a:pos x="699" y="258"/>
                </a:cxn>
                <a:cxn ang="0">
                  <a:pos x="662" y="166"/>
                </a:cxn>
                <a:cxn ang="0">
                  <a:pos x="613" y="98"/>
                </a:cxn>
                <a:cxn ang="0">
                  <a:pos x="556" y="51"/>
                </a:cxn>
                <a:cxn ang="0">
                  <a:pos x="493" y="21"/>
                </a:cxn>
                <a:cxn ang="0">
                  <a:pos x="428" y="6"/>
                </a:cxn>
                <a:cxn ang="0">
                  <a:pos x="364" y="0"/>
                </a:cxn>
                <a:cxn ang="0">
                  <a:pos x="499" y="738"/>
                </a:cxn>
                <a:cxn ang="0">
                  <a:pos x="475" y="828"/>
                </a:cxn>
                <a:cxn ang="0">
                  <a:pos x="413" y="890"/>
                </a:cxn>
                <a:cxn ang="0">
                  <a:pos x="364" y="899"/>
                </a:cxn>
                <a:cxn ang="0">
                  <a:pos x="277" y="863"/>
                </a:cxn>
                <a:cxn ang="0">
                  <a:pos x="236" y="781"/>
                </a:cxn>
                <a:cxn ang="0">
                  <a:pos x="229" y="734"/>
                </a:cxn>
                <a:cxn ang="0">
                  <a:pos x="224" y="656"/>
                </a:cxn>
                <a:cxn ang="0">
                  <a:pos x="223" y="544"/>
                </a:cxn>
                <a:cxn ang="0">
                  <a:pos x="227" y="365"/>
                </a:cxn>
                <a:cxn ang="0">
                  <a:pos x="229" y="345"/>
                </a:cxn>
                <a:cxn ang="0">
                  <a:pos x="251" y="254"/>
                </a:cxn>
                <a:cxn ang="0">
                  <a:pos x="315" y="195"/>
                </a:cxn>
                <a:cxn ang="0">
                  <a:pos x="364" y="186"/>
                </a:cxn>
                <a:cxn ang="0">
                  <a:pos x="451" y="218"/>
                </a:cxn>
                <a:cxn ang="0">
                  <a:pos x="493" y="298"/>
                </a:cxn>
                <a:cxn ang="0">
                  <a:pos x="499" y="344"/>
                </a:cxn>
                <a:cxn ang="0">
                  <a:pos x="503" y="430"/>
                </a:cxn>
                <a:cxn ang="0">
                  <a:pos x="505" y="544"/>
                </a:cxn>
                <a:cxn ang="0">
                  <a:pos x="500" y="713"/>
                </a:cxn>
                <a:cxn ang="0">
                  <a:pos x="499" y="738"/>
                </a:cxn>
              </a:cxnLst>
              <a:rect l="0" t="0" r="r" b="b"/>
              <a:pathLst>
                <a:path w="727" h="1084" extrusionOk="0">
                  <a:moveTo>
                    <a:pt x="364" y="0"/>
                  </a:moveTo>
                  <a:lnTo>
                    <a:pt x="320" y="3"/>
                  </a:lnTo>
                  <a:lnTo>
                    <a:pt x="279" y="9"/>
                  </a:lnTo>
                  <a:lnTo>
                    <a:pt x="241" y="18"/>
                  </a:lnTo>
                  <a:lnTo>
                    <a:pt x="205" y="32"/>
                  </a:lnTo>
                  <a:lnTo>
                    <a:pt x="173" y="50"/>
                  </a:lnTo>
                  <a:lnTo>
                    <a:pt x="142" y="70"/>
                  </a:lnTo>
                  <a:lnTo>
                    <a:pt x="115" y="96"/>
                  </a:lnTo>
                  <a:lnTo>
                    <a:pt x="91" y="125"/>
                  </a:lnTo>
                  <a:lnTo>
                    <a:pt x="69" y="158"/>
                  </a:lnTo>
                  <a:lnTo>
                    <a:pt x="50" y="194"/>
                  </a:lnTo>
                  <a:lnTo>
                    <a:pt x="34" y="234"/>
                  </a:lnTo>
                  <a:lnTo>
                    <a:pt x="22" y="277"/>
                  </a:lnTo>
                  <a:lnTo>
                    <a:pt x="12" y="324"/>
                  </a:lnTo>
                  <a:lnTo>
                    <a:pt x="6" y="375"/>
                  </a:lnTo>
                  <a:lnTo>
                    <a:pt x="4" y="403"/>
                  </a:lnTo>
                  <a:lnTo>
                    <a:pt x="2" y="455"/>
                  </a:lnTo>
                  <a:lnTo>
                    <a:pt x="0" y="544"/>
                  </a:lnTo>
                  <a:lnTo>
                    <a:pt x="1" y="622"/>
                  </a:lnTo>
                  <a:lnTo>
                    <a:pt x="3" y="681"/>
                  </a:lnTo>
                  <a:lnTo>
                    <a:pt x="5" y="715"/>
                  </a:lnTo>
                  <a:lnTo>
                    <a:pt x="10" y="762"/>
                  </a:lnTo>
                  <a:lnTo>
                    <a:pt x="19" y="807"/>
                  </a:lnTo>
                  <a:lnTo>
                    <a:pt x="31" y="849"/>
                  </a:lnTo>
                  <a:lnTo>
                    <a:pt x="46" y="888"/>
                  </a:lnTo>
                  <a:lnTo>
                    <a:pt x="65" y="924"/>
                  </a:lnTo>
                  <a:lnTo>
                    <a:pt x="87" y="956"/>
                  </a:lnTo>
                  <a:lnTo>
                    <a:pt x="111" y="984"/>
                  </a:lnTo>
                  <a:lnTo>
                    <a:pt x="139" y="1010"/>
                  </a:lnTo>
                  <a:lnTo>
                    <a:pt x="170" y="1033"/>
                  </a:lnTo>
                  <a:lnTo>
                    <a:pt x="203" y="1050"/>
                  </a:lnTo>
                  <a:lnTo>
                    <a:pt x="239" y="1065"/>
                  </a:lnTo>
                  <a:lnTo>
                    <a:pt x="278" y="1075"/>
                  </a:lnTo>
                  <a:lnTo>
                    <a:pt x="320" y="1081"/>
                  </a:lnTo>
                  <a:lnTo>
                    <a:pt x="364" y="1084"/>
                  </a:lnTo>
                  <a:lnTo>
                    <a:pt x="407" y="1081"/>
                  </a:lnTo>
                  <a:lnTo>
                    <a:pt x="449" y="1075"/>
                  </a:lnTo>
                  <a:lnTo>
                    <a:pt x="488" y="1065"/>
                  </a:lnTo>
                  <a:lnTo>
                    <a:pt x="523" y="1050"/>
                  </a:lnTo>
                  <a:lnTo>
                    <a:pt x="557" y="1032"/>
                  </a:lnTo>
                  <a:lnTo>
                    <a:pt x="587" y="1009"/>
                  </a:lnTo>
                  <a:lnTo>
                    <a:pt x="616" y="983"/>
                  </a:lnTo>
                  <a:lnTo>
                    <a:pt x="641" y="955"/>
                  </a:lnTo>
                  <a:lnTo>
                    <a:pt x="662" y="923"/>
                  </a:lnTo>
                  <a:lnTo>
                    <a:pt x="681" y="887"/>
                  </a:lnTo>
                  <a:lnTo>
                    <a:pt x="697" y="848"/>
                  </a:lnTo>
                  <a:lnTo>
                    <a:pt x="708" y="807"/>
                  </a:lnTo>
                  <a:lnTo>
                    <a:pt x="717" y="761"/>
                  </a:lnTo>
                  <a:lnTo>
                    <a:pt x="722" y="715"/>
                  </a:lnTo>
                  <a:lnTo>
                    <a:pt x="724" y="682"/>
                  </a:lnTo>
                  <a:lnTo>
                    <a:pt x="726" y="623"/>
                  </a:lnTo>
                  <a:lnTo>
                    <a:pt x="727" y="544"/>
                  </a:lnTo>
                  <a:lnTo>
                    <a:pt x="726" y="490"/>
                  </a:lnTo>
                  <a:lnTo>
                    <a:pt x="724" y="424"/>
                  </a:lnTo>
                  <a:lnTo>
                    <a:pt x="721" y="375"/>
                  </a:lnTo>
                  <a:lnTo>
                    <a:pt x="711" y="313"/>
                  </a:lnTo>
                  <a:lnTo>
                    <a:pt x="699" y="258"/>
                  </a:lnTo>
                  <a:lnTo>
                    <a:pt x="682" y="208"/>
                  </a:lnTo>
                  <a:lnTo>
                    <a:pt x="662" y="166"/>
                  </a:lnTo>
                  <a:lnTo>
                    <a:pt x="639" y="129"/>
                  </a:lnTo>
                  <a:lnTo>
                    <a:pt x="613" y="98"/>
                  </a:lnTo>
                  <a:lnTo>
                    <a:pt x="585" y="72"/>
                  </a:lnTo>
                  <a:lnTo>
                    <a:pt x="556" y="51"/>
                  </a:lnTo>
                  <a:lnTo>
                    <a:pt x="524" y="34"/>
                  </a:lnTo>
                  <a:lnTo>
                    <a:pt x="493" y="21"/>
                  </a:lnTo>
                  <a:lnTo>
                    <a:pt x="460" y="12"/>
                  </a:lnTo>
                  <a:lnTo>
                    <a:pt x="428" y="6"/>
                  </a:lnTo>
                  <a:lnTo>
                    <a:pt x="395" y="2"/>
                  </a:lnTo>
                  <a:lnTo>
                    <a:pt x="364" y="0"/>
                  </a:lnTo>
                  <a:close/>
                  <a:moveTo>
                    <a:pt x="499" y="738"/>
                  </a:moveTo>
                  <a:lnTo>
                    <a:pt x="491" y="785"/>
                  </a:lnTo>
                  <a:lnTo>
                    <a:pt x="475" y="828"/>
                  </a:lnTo>
                  <a:lnTo>
                    <a:pt x="449" y="865"/>
                  </a:lnTo>
                  <a:lnTo>
                    <a:pt x="413" y="890"/>
                  </a:lnTo>
                  <a:lnTo>
                    <a:pt x="364" y="899"/>
                  </a:lnTo>
                  <a:lnTo>
                    <a:pt x="315" y="889"/>
                  </a:lnTo>
                  <a:lnTo>
                    <a:pt x="277" y="863"/>
                  </a:lnTo>
                  <a:lnTo>
                    <a:pt x="252" y="825"/>
                  </a:lnTo>
                  <a:lnTo>
                    <a:pt x="236" y="781"/>
                  </a:lnTo>
                  <a:lnTo>
                    <a:pt x="229" y="734"/>
                  </a:lnTo>
                  <a:lnTo>
                    <a:pt x="227" y="716"/>
                  </a:lnTo>
                  <a:lnTo>
                    <a:pt x="224" y="656"/>
                  </a:lnTo>
                  <a:lnTo>
                    <a:pt x="223" y="544"/>
                  </a:lnTo>
                  <a:lnTo>
                    <a:pt x="224" y="430"/>
                  </a:lnTo>
                  <a:lnTo>
                    <a:pt x="227" y="365"/>
                  </a:lnTo>
                  <a:lnTo>
                    <a:pt x="229" y="345"/>
                  </a:lnTo>
                  <a:lnTo>
                    <a:pt x="235" y="298"/>
                  </a:lnTo>
                  <a:lnTo>
                    <a:pt x="251" y="254"/>
                  </a:lnTo>
                  <a:lnTo>
                    <a:pt x="277" y="218"/>
                  </a:lnTo>
                  <a:lnTo>
                    <a:pt x="315" y="195"/>
                  </a:lnTo>
                  <a:lnTo>
                    <a:pt x="364" y="186"/>
                  </a:lnTo>
                  <a:lnTo>
                    <a:pt x="413" y="195"/>
                  </a:lnTo>
                  <a:lnTo>
                    <a:pt x="451" y="218"/>
                  </a:lnTo>
                  <a:lnTo>
                    <a:pt x="477" y="254"/>
                  </a:lnTo>
                  <a:lnTo>
                    <a:pt x="493" y="298"/>
                  </a:lnTo>
                  <a:lnTo>
                    <a:pt x="499" y="344"/>
                  </a:lnTo>
                  <a:lnTo>
                    <a:pt x="500" y="365"/>
                  </a:lnTo>
                  <a:lnTo>
                    <a:pt x="503" y="430"/>
                  </a:lnTo>
                  <a:lnTo>
                    <a:pt x="505" y="544"/>
                  </a:lnTo>
                  <a:lnTo>
                    <a:pt x="503" y="654"/>
                  </a:lnTo>
                  <a:lnTo>
                    <a:pt x="500" y="713"/>
                  </a:lnTo>
                  <a:lnTo>
                    <a:pt x="499" y="7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68575" tIns="34275" rIns="68575" bIns="34275"/>
            <a:lstStyle/>
            <a:p>
              <a:endParaRPr lang="zh-TW" altLang="en-US"/>
            </a:p>
          </p:txBody>
        </p:sp>
        <p:sp>
          <p:nvSpPr>
            <p:cNvPr id="8" name="Google Shape;318;p42"/>
            <p:cNvSpPr>
              <a:spLocks/>
            </p:cNvSpPr>
            <p:nvPr/>
          </p:nvSpPr>
          <p:spPr bwMode="auto">
            <a:xfrm>
              <a:off x="7296" y="292"/>
              <a:ext cx="41" cy="65"/>
            </a:xfrm>
            <a:custGeom>
              <a:avLst/>
              <a:gdLst/>
              <a:ahLst/>
              <a:cxnLst>
                <a:cxn ang="0">
                  <a:pos x="714" y="458"/>
                </a:cxn>
                <a:cxn ang="0">
                  <a:pos x="710" y="375"/>
                </a:cxn>
                <a:cxn ang="0">
                  <a:pos x="703" y="319"/>
                </a:cxn>
                <a:cxn ang="0">
                  <a:pos x="669" y="209"/>
                </a:cxn>
                <a:cxn ang="0">
                  <a:pos x="614" y="117"/>
                </a:cxn>
                <a:cxn ang="0">
                  <a:pos x="580" y="82"/>
                </a:cxn>
                <a:cxn ang="0">
                  <a:pos x="501" y="30"/>
                </a:cxn>
                <a:cxn ang="0">
                  <a:pos x="409" y="4"/>
                </a:cxn>
                <a:cxn ang="0">
                  <a:pos x="357" y="0"/>
                </a:cxn>
                <a:cxn ang="0">
                  <a:pos x="276" y="9"/>
                </a:cxn>
                <a:cxn ang="0">
                  <a:pos x="204" y="31"/>
                </a:cxn>
                <a:cxn ang="0">
                  <a:pos x="142" y="70"/>
                </a:cxn>
                <a:cxn ang="0">
                  <a:pos x="91" y="124"/>
                </a:cxn>
                <a:cxn ang="0">
                  <a:pos x="51" y="193"/>
                </a:cxn>
                <a:cxn ang="0">
                  <a:pos x="23" y="277"/>
                </a:cxn>
                <a:cxn ang="0">
                  <a:pos x="6" y="375"/>
                </a:cxn>
                <a:cxn ang="0">
                  <a:pos x="3" y="403"/>
                </a:cxn>
                <a:cxn ang="0">
                  <a:pos x="0" y="544"/>
                </a:cxn>
                <a:cxn ang="0">
                  <a:pos x="1" y="623"/>
                </a:cxn>
                <a:cxn ang="0">
                  <a:pos x="5" y="715"/>
                </a:cxn>
                <a:cxn ang="0">
                  <a:pos x="10" y="765"/>
                </a:cxn>
                <a:cxn ang="0">
                  <a:pos x="33" y="857"/>
                </a:cxn>
                <a:cxn ang="0">
                  <a:pos x="72" y="935"/>
                </a:cxn>
                <a:cxn ang="0">
                  <a:pos x="124" y="998"/>
                </a:cxn>
                <a:cxn ang="0">
                  <a:pos x="191" y="1044"/>
                </a:cxn>
                <a:cxn ang="0">
                  <a:pos x="268" y="1074"/>
                </a:cxn>
                <a:cxn ang="0">
                  <a:pos x="357" y="1084"/>
                </a:cxn>
                <a:cxn ang="0">
                  <a:pos x="399" y="1081"/>
                </a:cxn>
                <a:cxn ang="0">
                  <a:pos x="478" y="1065"/>
                </a:cxn>
                <a:cxn ang="0">
                  <a:pos x="546" y="1032"/>
                </a:cxn>
                <a:cxn ang="0">
                  <a:pos x="604" y="983"/>
                </a:cxn>
                <a:cxn ang="0">
                  <a:pos x="650" y="921"/>
                </a:cxn>
                <a:cxn ang="0">
                  <a:pos x="685" y="844"/>
                </a:cxn>
                <a:cxn ang="0">
                  <a:pos x="705" y="753"/>
                </a:cxn>
                <a:cxn ang="0">
                  <a:pos x="710" y="704"/>
                </a:cxn>
                <a:cxn ang="0">
                  <a:pos x="495" y="704"/>
                </a:cxn>
                <a:cxn ang="0">
                  <a:pos x="495" y="721"/>
                </a:cxn>
                <a:cxn ang="0">
                  <a:pos x="493" y="740"/>
                </a:cxn>
                <a:cxn ang="0">
                  <a:pos x="474" y="818"/>
                </a:cxn>
                <a:cxn ang="0">
                  <a:pos x="413" y="887"/>
                </a:cxn>
                <a:cxn ang="0">
                  <a:pos x="357" y="899"/>
                </a:cxn>
                <a:cxn ang="0">
                  <a:pos x="271" y="865"/>
                </a:cxn>
                <a:cxn ang="0">
                  <a:pos x="230" y="783"/>
                </a:cxn>
                <a:cxn ang="0">
                  <a:pos x="223" y="735"/>
                </a:cxn>
                <a:cxn ang="0">
                  <a:pos x="219" y="667"/>
                </a:cxn>
                <a:cxn ang="0">
                  <a:pos x="218" y="597"/>
                </a:cxn>
                <a:cxn ang="0">
                  <a:pos x="716" y="597"/>
                </a:cxn>
                <a:cxn ang="0">
                  <a:pos x="716" y="530"/>
                </a:cxn>
                <a:cxn ang="0">
                  <a:pos x="715" y="480"/>
                </a:cxn>
                <a:cxn ang="0">
                  <a:pos x="220" y="379"/>
                </a:cxn>
                <a:cxn ang="0">
                  <a:pos x="222" y="344"/>
                </a:cxn>
                <a:cxn ang="0">
                  <a:pos x="229" y="295"/>
                </a:cxn>
                <a:cxn ang="0">
                  <a:pos x="272" y="216"/>
                </a:cxn>
                <a:cxn ang="0">
                  <a:pos x="357" y="186"/>
                </a:cxn>
                <a:cxn ang="0">
                  <a:pos x="413" y="196"/>
                </a:cxn>
                <a:cxn ang="0">
                  <a:pos x="475" y="264"/>
                </a:cxn>
                <a:cxn ang="0">
                  <a:pos x="494" y="345"/>
                </a:cxn>
                <a:cxn ang="0">
                  <a:pos x="496" y="372"/>
                </a:cxn>
                <a:cxn ang="0">
                  <a:pos x="498" y="416"/>
                </a:cxn>
                <a:cxn ang="0">
                  <a:pos x="219" y="416"/>
                </a:cxn>
              </a:cxnLst>
              <a:rect l="0" t="0" r="r" b="b"/>
              <a:pathLst>
                <a:path w="716" h="1084" extrusionOk="0">
                  <a:moveTo>
                    <a:pt x="715" y="480"/>
                  </a:moveTo>
                  <a:lnTo>
                    <a:pt x="714" y="458"/>
                  </a:lnTo>
                  <a:lnTo>
                    <a:pt x="713" y="425"/>
                  </a:lnTo>
                  <a:lnTo>
                    <a:pt x="710" y="375"/>
                  </a:lnTo>
                  <a:lnTo>
                    <a:pt x="703" y="319"/>
                  </a:lnTo>
                  <a:lnTo>
                    <a:pt x="689" y="263"/>
                  </a:lnTo>
                  <a:lnTo>
                    <a:pt x="669" y="209"/>
                  </a:lnTo>
                  <a:lnTo>
                    <a:pt x="644" y="159"/>
                  </a:lnTo>
                  <a:lnTo>
                    <a:pt x="614" y="117"/>
                  </a:lnTo>
                  <a:lnTo>
                    <a:pt x="580" y="82"/>
                  </a:lnTo>
                  <a:lnTo>
                    <a:pt x="542" y="53"/>
                  </a:lnTo>
                  <a:lnTo>
                    <a:pt x="501" y="30"/>
                  </a:lnTo>
                  <a:lnTo>
                    <a:pt x="456" y="14"/>
                  </a:lnTo>
                  <a:lnTo>
                    <a:pt x="409" y="4"/>
                  </a:lnTo>
                  <a:lnTo>
                    <a:pt x="357" y="0"/>
                  </a:lnTo>
                  <a:lnTo>
                    <a:pt x="315" y="3"/>
                  </a:lnTo>
                  <a:lnTo>
                    <a:pt x="276" y="9"/>
                  </a:lnTo>
                  <a:lnTo>
                    <a:pt x="239" y="18"/>
                  </a:lnTo>
                  <a:lnTo>
                    <a:pt x="204" y="31"/>
                  </a:lnTo>
                  <a:lnTo>
                    <a:pt x="172" y="49"/>
                  </a:lnTo>
                  <a:lnTo>
                    <a:pt x="142" y="70"/>
                  </a:lnTo>
                  <a:lnTo>
                    <a:pt x="115" y="95"/>
                  </a:lnTo>
                  <a:lnTo>
                    <a:pt x="91" y="124"/>
                  </a:lnTo>
                  <a:lnTo>
                    <a:pt x="70" y="157"/>
                  </a:lnTo>
                  <a:lnTo>
                    <a:pt x="51" y="193"/>
                  </a:lnTo>
                  <a:lnTo>
                    <a:pt x="35" y="233"/>
                  </a:lnTo>
                  <a:lnTo>
                    <a:pt x="23" y="277"/>
                  </a:lnTo>
                  <a:lnTo>
                    <a:pt x="12" y="324"/>
                  </a:lnTo>
                  <a:lnTo>
                    <a:pt x="6" y="375"/>
                  </a:lnTo>
                  <a:lnTo>
                    <a:pt x="3" y="403"/>
                  </a:lnTo>
                  <a:lnTo>
                    <a:pt x="1" y="454"/>
                  </a:lnTo>
                  <a:lnTo>
                    <a:pt x="0" y="544"/>
                  </a:lnTo>
                  <a:lnTo>
                    <a:pt x="1" y="623"/>
                  </a:lnTo>
                  <a:lnTo>
                    <a:pt x="4" y="682"/>
                  </a:lnTo>
                  <a:lnTo>
                    <a:pt x="5" y="715"/>
                  </a:lnTo>
                  <a:lnTo>
                    <a:pt x="10" y="765"/>
                  </a:lnTo>
                  <a:lnTo>
                    <a:pt x="19" y="813"/>
                  </a:lnTo>
                  <a:lnTo>
                    <a:pt x="33" y="857"/>
                  </a:lnTo>
                  <a:lnTo>
                    <a:pt x="51" y="897"/>
                  </a:lnTo>
                  <a:lnTo>
                    <a:pt x="72" y="935"/>
                  </a:lnTo>
                  <a:lnTo>
                    <a:pt x="96" y="968"/>
                  </a:lnTo>
                  <a:lnTo>
                    <a:pt x="124" y="998"/>
                  </a:lnTo>
                  <a:lnTo>
                    <a:pt x="156" y="1024"/>
                  </a:lnTo>
                  <a:lnTo>
                    <a:pt x="191" y="1044"/>
                  </a:lnTo>
                  <a:lnTo>
                    <a:pt x="228" y="1062"/>
                  </a:lnTo>
                  <a:lnTo>
                    <a:pt x="268" y="1074"/>
                  </a:lnTo>
                  <a:lnTo>
                    <a:pt x="311" y="1081"/>
                  </a:lnTo>
                  <a:lnTo>
                    <a:pt x="357" y="1084"/>
                  </a:lnTo>
                  <a:lnTo>
                    <a:pt x="399" y="1081"/>
                  </a:lnTo>
                  <a:lnTo>
                    <a:pt x="440" y="1075"/>
                  </a:lnTo>
                  <a:lnTo>
                    <a:pt x="478" y="1065"/>
                  </a:lnTo>
                  <a:lnTo>
                    <a:pt x="514" y="1050"/>
                  </a:lnTo>
                  <a:lnTo>
                    <a:pt x="546" y="1032"/>
                  </a:lnTo>
                  <a:lnTo>
                    <a:pt x="577" y="1009"/>
                  </a:lnTo>
                  <a:lnTo>
                    <a:pt x="604" y="983"/>
                  </a:lnTo>
                  <a:lnTo>
                    <a:pt x="629" y="954"/>
                  </a:lnTo>
                  <a:lnTo>
                    <a:pt x="650" y="921"/>
                  </a:lnTo>
                  <a:lnTo>
                    <a:pt x="669" y="884"/>
                  </a:lnTo>
                  <a:lnTo>
                    <a:pt x="685" y="844"/>
                  </a:lnTo>
                  <a:lnTo>
                    <a:pt x="696" y="800"/>
                  </a:lnTo>
                  <a:lnTo>
                    <a:pt x="705" y="753"/>
                  </a:lnTo>
                  <a:lnTo>
                    <a:pt x="710" y="704"/>
                  </a:lnTo>
                  <a:lnTo>
                    <a:pt x="495" y="704"/>
                  </a:lnTo>
                  <a:lnTo>
                    <a:pt x="495" y="709"/>
                  </a:lnTo>
                  <a:lnTo>
                    <a:pt x="495" y="721"/>
                  </a:lnTo>
                  <a:lnTo>
                    <a:pt x="493" y="740"/>
                  </a:lnTo>
                  <a:lnTo>
                    <a:pt x="487" y="776"/>
                  </a:lnTo>
                  <a:lnTo>
                    <a:pt x="474" y="818"/>
                  </a:lnTo>
                  <a:lnTo>
                    <a:pt x="451" y="857"/>
                  </a:lnTo>
                  <a:lnTo>
                    <a:pt x="413" y="887"/>
                  </a:lnTo>
                  <a:lnTo>
                    <a:pt x="357" y="899"/>
                  </a:lnTo>
                  <a:lnTo>
                    <a:pt x="308" y="890"/>
                  </a:lnTo>
                  <a:lnTo>
                    <a:pt x="271" y="865"/>
                  </a:lnTo>
                  <a:lnTo>
                    <a:pt x="246" y="828"/>
                  </a:lnTo>
                  <a:lnTo>
                    <a:pt x="230" y="783"/>
                  </a:lnTo>
                  <a:lnTo>
                    <a:pt x="223" y="735"/>
                  </a:lnTo>
                  <a:lnTo>
                    <a:pt x="221" y="708"/>
                  </a:lnTo>
                  <a:lnTo>
                    <a:pt x="219" y="667"/>
                  </a:lnTo>
                  <a:lnTo>
                    <a:pt x="218" y="597"/>
                  </a:lnTo>
                  <a:lnTo>
                    <a:pt x="716" y="597"/>
                  </a:lnTo>
                  <a:lnTo>
                    <a:pt x="716" y="576"/>
                  </a:lnTo>
                  <a:lnTo>
                    <a:pt x="716" y="530"/>
                  </a:lnTo>
                  <a:lnTo>
                    <a:pt x="715" y="480"/>
                  </a:lnTo>
                  <a:close/>
                  <a:moveTo>
                    <a:pt x="219" y="416"/>
                  </a:moveTo>
                  <a:lnTo>
                    <a:pt x="220" y="379"/>
                  </a:lnTo>
                  <a:lnTo>
                    <a:pt x="221" y="358"/>
                  </a:lnTo>
                  <a:lnTo>
                    <a:pt x="222" y="344"/>
                  </a:lnTo>
                  <a:lnTo>
                    <a:pt x="229" y="295"/>
                  </a:lnTo>
                  <a:lnTo>
                    <a:pt x="246" y="251"/>
                  </a:lnTo>
                  <a:lnTo>
                    <a:pt x="272" y="216"/>
                  </a:lnTo>
                  <a:lnTo>
                    <a:pt x="309" y="194"/>
                  </a:lnTo>
                  <a:lnTo>
                    <a:pt x="357" y="186"/>
                  </a:lnTo>
                  <a:lnTo>
                    <a:pt x="413" y="196"/>
                  </a:lnTo>
                  <a:lnTo>
                    <a:pt x="451" y="225"/>
                  </a:lnTo>
                  <a:lnTo>
                    <a:pt x="475" y="264"/>
                  </a:lnTo>
                  <a:lnTo>
                    <a:pt x="489" y="306"/>
                  </a:lnTo>
                  <a:lnTo>
                    <a:pt x="494" y="345"/>
                  </a:lnTo>
                  <a:lnTo>
                    <a:pt x="496" y="372"/>
                  </a:lnTo>
                  <a:lnTo>
                    <a:pt x="498" y="394"/>
                  </a:lnTo>
                  <a:lnTo>
                    <a:pt x="498" y="416"/>
                  </a:lnTo>
                  <a:lnTo>
                    <a:pt x="219" y="4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68575" tIns="34275" rIns="68575" bIns="34275"/>
            <a:lstStyle/>
            <a:p>
              <a:endParaRPr lang="zh-TW" altLang="en-US"/>
            </a:p>
          </p:txBody>
        </p:sp>
        <p:sp>
          <p:nvSpPr>
            <p:cNvPr id="9" name="Google Shape;319;p42"/>
            <p:cNvSpPr>
              <a:spLocks/>
            </p:cNvSpPr>
            <p:nvPr/>
          </p:nvSpPr>
          <p:spPr bwMode="auto">
            <a:xfrm>
              <a:off x="7005" y="216"/>
              <a:ext cx="414" cy="210"/>
            </a:xfrm>
            <a:custGeom>
              <a:avLst/>
              <a:gdLst/>
              <a:ahLst/>
              <a:cxnLst>
                <a:cxn ang="0">
                  <a:pos x="5354" y="0"/>
                </a:cxn>
                <a:cxn ang="0">
                  <a:pos x="1545" y="0"/>
                </a:cxn>
                <a:cxn ang="0">
                  <a:pos x="0" y="1756"/>
                </a:cxn>
                <a:cxn ang="0">
                  <a:pos x="1546" y="3501"/>
                </a:cxn>
                <a:cxn ang="0">
                  <a:pos x="5354" y="3501"/>
                </a:cxn>
                <a:cxn ang="0">
                  <a:pos x="6895" y="1761"/>
                </a:cxn>
                <a:cxn ang="0">
                  <a:pos x="5354" y="0"/>
                </a:cxn>
                <a:cxn ang="0">
                  <a:pos x="5354" y="0"/>
                </a:cxn>
                <a:cxn ang="0">
                  <a:pos x="5267" y="3336"/>
                </a:cxn>
                <a:cxn ang="0">
                  <a:pos x="1633" y="3336"/>
                </a:cxn>
                <a:cxn ang="0">
                  <a:pos x="239" y="1761"/>
                </a:cxn>
                <a:cxn ang="0">
                  <a:pos x="1633" y="177"/>
                </a:cxn>
                <a:cxn ang="0">
                  <a:pos x="5266" y="177"/>
                </a:cxn>
                <a:cxn ang="0">
                  <a:pos x="6655" y="1766"/>
                </a:cxn>
                <a:cxn ang="0">
                  <a:pos x="5267" y="3336"/>
                </a:cxn>
                <a:cxn ang="0">
                  <a:pos x="5267" y="3336"/>
                </a:cxn>
              </a:cxnLst>
              <a:rect l="0" t="0" r="r" b="b"/>
              <a:pathLst>
                <a:path w="6895" h="3501" extrusionOk="0">
                  <a:moveTo>
                    <a:pt x="5354" y="0"/>
                  </a:moveTo>
                  <a:lnTo>
                    <a:pt x="1545" y="0"/>
                  </a:lnTo>
                  <a:lnTo>
                    <a:pt x="0" y="1756"/>
                  </a:lnTo>
                  <a:lnTo>
                    <a:pt x="1546" y="3501"/>
                  </a:lnTo>
                  <a:lnTo>
                    <a:pt x="5354" y="3501"/>
                  </a:lnTo>
                  <a:lnTo>
                    <a:pt x="6895" y="1761"/>
                  </a:lnTo>
                  <a:lnTo>
                    <a:pt x="5354" y="0"/>
                  </a:lnTo>
                  <a:close/>
                  <a:moveTo>
                    <a:pt x="5267" y="3336"/>
                  </a:moveTo>
                  <a:lnTo>
                    <a:pt x="1633" y="3336"/>
                  </a:lnTo>
                  <a:lnTo>
                    <a:pt x="239" y="1761"/>
                  </a:lnTo>
                  <a:lnTo>
                    <a:pt x="1633" y="177"/>
                  </a:lnTo>
                  <a:lnTo>
                    <a:pt x="5266" y="177"/>
                  </a:lnTo>
                  <a:lnTo>
                    <a:pt x="6655" y="1766"/>
                  </a:lnTo>
                  <a:lnTo>
                    <a:pt x="5267" y="33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68575" tIns="34275" rIns="68575" bIns="34275"/>
            <a:lstStyle/>
            <a:p>
              <a:endParaRPr lang="zh-TW" altLang="en-US"/>
            </a:p>
          </p:txBody>
        </p:sp>
        <p:sp>
          <p:nvSpPr>
            <p:cNvPr id="10" name="Google Shape;320;p42"/>
            <p:cNvSpPr>
              <a:spLocks/>
            </p:cNvSpPr>
            <p:nvPr/>
          </p:nvSpPr>
          <p:spPr bwMode="auto">
            <a:xfrm>
              <a:off x="7091" y="270"/>
              <a:ext cx="46" cy="86"/>
            </a:xfrm>
            <a:custGeom>
              <a:avLst/>
              <a:gdLst/>
              <a:ahLst/>
              <a:cxnLst>
                <a:cxn ang="0">
                  <a:pos x="722" y="923"/>
                </a:cxn>
                <a:cxn ang="0">
                  <a:pos x="697" y="819"/>
                </a:cxn>
                <a:cxn ang="0">
                  <a:pos x="654" y="741"/>
                </a:cxn>
                <a:cxn ang="0">
                  <a:pos x="592" y="688"/>
                </a:cxn>
                <a:cxn ang="0">
                  <a:pos x="619" y="670"/>
                </a:cxn>
                <a:cxn ang="0">
                  <a:pos x="672" y="610"/>
                </a:cxn>
                <a:cxn ang="0">
                  <a:pos x="714" y="515"/>
                </a:cxn>
                <a:cxn ang="0">
                  <a:pos x="730" y="381"/>
                </a:cxn>
                <a:cxn ang="0">
                  <a:pos x="727" y="327"/>
                </a:cxn>
                <a:cxn ang="0">
                  <a:pos x="710" y="234"/>
                </a:cxn>
                <a:cxn ang="0">
                  <a:pos x="676" y="158"/>
                </a:cxn>
                <a:cxn ang="0">
                  <a:pos x="628" y="99"/>
                </a:cxn>
                <a:cxn ang="0">
                  <a:pos x="569" y="55"/>
                </a:cxn>
                <a:cxn ang="0">
                  <a:pos x="500" y="24"/>
                </a:cxn>
                <a:cxn ang="0">
                  <a:pos x="424" y="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221" y="1431"/>
                </a:cxn>
                <a:cxn ang="0">
                  <a:pos x="344" y="777"/>
                </a:cxn>
                <a:cxn ang="0">
                  <a:pos x="375" y="781"/>
                </a:cxn>
                <a:cxn ang="0">
                  <a:pos x="435" y="814"/>
                </a:cxn>
                <a:cxn ang="0">
                  <a:pos x="482" y="887"/>
                </a:cxn>
                <a:cxn ang="0">
                  <a:pos x="507" y="1007"/>
                </a:cxn>
                <a:cxn ang="0">
                  <a:pos x="530" y="1342"/>
                </a:cxn>
                <a:cxn ang="0">
                  <a:pos x="534" y="1386"/>
                </a:cxn>
                <a:cxn ang="0">
                  <a:pos x="542" y="1431"/>
                </a:cxn>
                <a:cxn ang="0">
                  <a:pos x="762" y="1431"/>
                </a:cxn>
                <a:cxn ang="0">
                  <a:pos x="760" y="1418"/>
                </a:cxn>
                <a:cxn ang="0">
                  <a:pos x="751" y="1341"/>
                </a:cxn>
                <a:cxn ang="0">
                  <a:pos x="728" y="987"/>
                </a:cxn>
                <a:cxn ang="0">
                  <a:pos x="507" y="418"/>
                </a:cxn>
                <a:cxn ang="0">
                  <a:pos x="490" y="492"/>
                </a:cxn>
                <a:cxn ang="0">
                  <a:pos x="441" y="561"/>
                </a:cxn>
                <a:cxn ang="0">
                  <a:pos x="338" y="592"/>
                </a:cxn>
                <a:cxn ang="0">
                  <a:pos x="221" y="592"/>
                </a:cxn>
                <a:cxn ang="0">
                  <a:pos x="327" y="184"/>
                </a:cxn>
                <a:cxn ang="0">
                  <a:pos x="380" y="190"/>
                </a:cxn>
                <a:cxn ang="0">
                  <a:pos x="460" y="228"/>
                </a:cxn>
                <a:cxn ang="0">
                  <a:pos x="501" y="302"/>
                </a:cxn>
                <a:cxn ang="0">
                  <a:pos x="507" y="351"/>
                </a:cxn>
                <a:cxn ang="0">
                  <a:pos x="508" y="370"/>
                </a:cxn>
                <a:cxn ang="0">
                  <a:pos x="509" y="385"/>
                </a:cxn>
                <a:cxn ang="0">
                  <a:pos x="508" y="411"/>
                </a:cxn>
                <a:cxn ang="0">
                  <a:pos x="507" y="418"/>
                </a:cxn>
              </a:cxnLst>
              <a:rect l="0" t="0" r="r" b="b"/>
              <a:pathLst>
                <a:path w="762" h="1431" extrusionOk="0">
                  <a:moveTo>
                    <a:pt x="728" y="987"/>
                  </a:moveTo>
                  <a:lnTo>
                    <a:pt x="722" y="923"/>
                  </a:lnTo>
                  <a:lnTo>
                    <a:pt x="712" y="867"/>
                  </a:lnTo>
                  <a:lnTo>
                    <a:pt x="697" y="819"/>
                  </a:lnTo>
                  <a:lnTo>
                    <a:pt x="678" y="777"/>
                  </a:lnTo>
                  <a:lnTo>
                    <a:pt x="654" y="741"/>
                  </a:lnTo>
                  <a:lnTo>
                    <a:pt x="626" y="712"/>
                  </a:lnTo>
                  <a:lnTo>
                    <a:pt x="592" y="688"/>
                  </a:lnTo>
                  <a:lnTo>
                    <a:pt x="619" y="670"/>
                  </a:lnTo>
                  <a:lnTo>
                    <a:pt x="647" y="644"/>
                  </a:lnTo>
                  <a:lnTo>
                    <a:pt x="672" y="610"/>
                  </a:lnTo>
                  <a:lnTo>
                    <a:pt x="695" y="568"/>
                  </a:lnTo>
                  <a:lnTo>
                    <a:pt x="714" y="515"/>
                  </a:lnTo>
                  <a:lnTo>
                    <a:pt x="726" y="454"/>
                  </a:lnTo>
                  <a:lnTo>
                    <a:pt x="730" y="381"/>
                  </a:lnTo>
                  <a:lnTo>
                    <a:pt x="727" y="327"/>
                  </a:lnTo>
                  <a:lnTo>
                    <a:pt x="721" y="278"/>
                  </a:lnTo>
                  <a:lnTo>
                    <a:pt x="710" y="234"/>
                  </a:lnTo>
                  <a:lnTo>
                    <a:pt x="695" y="194"/>
                  </a:lnTo>
                  <a:lnTo>
                    <a:pt x="676" y="158"/>
                  </a:lnTo>
                  <a:lnTo>
                    <a:pt x="654" y="127"/>
                  </a:lnTo>
                  <a:lnTo>
                    <a:pt x="628" y="99"/>
                  </a:lnTo>
                  <a:lnTo>
                    <a:pt x="599" y="74"/>
                  </a:lnTo>
                  <a:lnTo>
                    <a:pt x="569" y="55"/>
                  </a:lnTo>
                  <a:lnTo>
                    <a:pt x="535" y="37"/>
                  </a:lnTo>
                  <a:lnTo>
                    <a:pt x="500" y="24"/>
                  </a:lnTo>
                  <a:lnTo>
                    <a:pt x="463" y="14"/>
                  </a:lnTo>
                  <a:lnTo>
                    <a:pt x="424" y="7"/>
                  </a:lnTo>
                  <a:lnTo>
                    <a:pt x="383" y="2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431"/>
                  </a:lnTo>
                  <a:lnTo>
                    <a:pt x="221" y="1431"/>
                  </a:lnTo>
                  <a:lnTo>
                    <a:pt x="221" y="777"/>
                  </a:lnTo>
                  <a:lnTo>
                    <a:pt x="344" y="777"/>
                  </a:lnTo>
                  <a:lnTo>
                    <a:pt x="375" y="781"/>
                  </a:lnTo>
                  <a:lnTo>
                    <a:pt x="405" y="793"/>
                  </a:lnTo>
                  <a:lnTo>
                    <a:pt x="435" y="814"/>
                  </a:lnTo>
                  <a:lnTo>
                    <a:pt x="461" y="844"/>
                  </a:lnTo>
                  <a:lnTo>
                    <a:pt x="482" y="887"/>
                  </a:lnTo>
                  <a:lnTo>
                    <a:pt x="499" y="941"/>
                  </a:lnTo>
                  <a:lnTo>
                    <a:pt x="507" y="1007"/>
                  </a:lnTo>
                  <a:lnTo>
                    <a:pt x="530" y="1342"/>
                  </a:lnTo>
                  <a:lnTo>
                    <a:pt x="534" y="1386"/>
                  </a:lnTo>
                  <a:lnTo>
                    <a:pt x="539" y="1418"/>
                  </a:lnTo>
                  <a:lnTo>
                    <a:pt x="542" y="1431"/>
                  </a:lnTo>
                  <a:lnTo>
                    <a:pt x="762" y="1431"/>
                  </a:lnTo>
                  <a:lnTo>
                    <a:pt x="760" y="1418"/>
                  </a:lnTo>
                  <a:lnTo>
                    <a:pt x="755" y="1386"/>
                  </a:lnTo>
                  <a:lnTo>
                    <a:pt x="751" y="1341"/>
                  </a:lnTo>
                  <a:lnTo>
                    <a:pt x="728" y="987"/>
                  </a:lnTo>
                  <a:close/>
                  <a:moveTo>
                    <a:pt x="507" y="418"/>
                  </a:moveTo>
                  <a:lnTo>
                    <a:pt x="502" y="453"/>
                  </a:lnTo>
                  <a:lnTo>
                    <a:pt x="490" y="492"/>
                  </a:lnTo>
                  <a:lnTo>
                    <a:pt x="471" y="529"/>
                  </a:lnTo>
                  <a:lnTo>
                    <a:pt x="441" y="561"/>
                  </a:lnTo>
                  <a:lnTo>
                    <a:pt x="397" y="583"/>
                  </a:lnTo>
                  <a:lnTo>
                    <a:pt x="338" y="592"/>
                  </a:lnTo>
                  <a:lnTo>
                    <a:pt x="221" y="592"/>
                  </a:lnTo>
                  <a:lnTo>
                    <a:pt x="221" y="184"/>
                  </a:lnTo>
                  <a:lnTo>
                    <a:pt x="327" y="184"/>
                  </a:lnTo>
                  <a:lnTo>
                    <a:pt x="380" y="190"/>
                  </a:lnTo>
                  <a:lnTo>
                    <a:pt x="424" y="204"/>
                  </a:lnTo>
                  <a:lnTo>
                    <a:pt x="460" y="228"/>
                  </a:lnTo>
                  <a:lnTo>
                    <a:pt x="485" y="260"/>
                  </a:lnTo>
                  <a:lnTo>
                    <a:pt x="501" y="302"/>
                  </a:lnTo>
                  <a:lnTo>
                    <a:pt x="507" y="351"/>
                  </a:lnTo>
                  <a:lnTo>
                    <a:pt x="508" y="359"/>
                  </a:lnTo>
                  <a:lnTo>
                    <a:pt x="508" y="370"/>
                  </a:lnTo>
                  <a:lnTo>
                    <a:pt x="509" y="385"/>
                  </a:lnTo>
                  <a:lnTo>
                    <a:pt x="508" y="400"/>
                  </a:lnTo>
                  <a:lnTo>
                    <a:pt x="508" y="411"/>
                  </a:lnTo>
                  <a:lnTo>
                    <a:pt x="507" y="41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68575" tIns="34275" rIns="68575" bIns="34275"/>
            <a:lstStyle/>
            <a:p>
              <a:endParaRPr lang="zh-TW" altLang="en-US"/>
            </a:p>
          </p:txBody>
        </p:sp>
        <p:sp>
          <p:nvSpPr>
            <p:cNvPr id="11" name="Google Shape;321;p42"/>
            <p:cNvSpPr>
              <a:spLocks/>
            </p:cNvSpPr>
            <p:nvPr/>
          </p:nvSpPr>
          <p:spPr bwMode="auto">
            <a:xfrm>
              <a:off x="7194" y="292"/>
              <a:ext cx="43" cy="65"/>
            </a:xfrm>
            <a:custGeom>
              <a:avLst/>
              <a:gdLst/>
              <a:ahLst/>
              <a:cxnLst>
                <a:cxn ang="0">
                  <a:pos x="413" y="194"/>
                </a:cxn>
                <a:cxn ang="0">
                  <a:pos x="477" y="253"/>
                </a:cxn>
                <a:cxn ang="0">
                  <a:pos x="498" y="344"/>
                </a:cxn>
                <a:cxn ang="0">
                  <a:pos x="498" y="351"/>
                </a:cxn>
                <a:cxn ang="0">
                  <a:pos x="502" y="406"/>
                </a:cxn>
                <a:cxn ang="0">
                  <a:pos x="723" y="406"/>
                </a:cxn>
                <a:cxn ang="0">
                  <a:pos x="722" y="392"/>
                </a:cxn>
                <a:cxn ang="0">
                  <a:pos x="721" y="372"/>
                </a:cxn>
                <a:cxn ang="0">
                  <a:pos x="714" y="311"/>
                </a:cxn>
                <a:cxn ang="0">
                  <a:pos x="684" y="209"/>
                </a:cxn>
                <a:cxn ang="0">
                  <a:pos x="641" y="131"/>
                </a:cxn>
                <a:cxn ang="0">
                  <a:pos x="588" y="75"/>
                </a:cxn>
                <a:cxn ang="0">
                  <a:pos x="526" y="35"/>
                </a:cxn>
                <a:cxn ang="0">
                  <a:pos x="461" y="12"/>
                </a:cxn>
                <a:cxn ang="0">
                  <a:pos x="394" y="2"/>
                </a:cxn>
                <a:cxn ang="0">
                  <a:pos x="363" y="0"/>
                </a:cxn>
                <a:cxn ang="0">
                  <a:pos x="279" y="9"/>
                </a:cxn>
                <a:cxn ang="0">
                  <a:pos x="206" y="32"/>
                </a:cxn>
                <a:cxn ang="0">
                  <a:pos x="143" y="70"/>
                </a:cxn>
                <a:cxn ang="0">
                  <a:pos x="91" y="125"/>
                </a:cxn>
                <a:cxn ang="0">
                  <a:pos x="50" y="194"/>
                </a:cxn>
                <a:cxn ang="0">
                  <a:pos x="22" y="277"/>
                </a:cxn>
                <a:cxn ang="0">
                  <a:pos x="6" y="375"/>
                </a:cxn>
                <a:cxn ang="0">
                  <a:pos x="4" y="403"/>
                </a:cxn>
                <a:cxn ang="0">
                  <a:pos x="0" y="544"/>
                </a:cxn>
                <a:cxn ang="0">
                  <a:pos x="1" y="622"/>
                </a:cxn>
                <a:cxn ang="0">
                  <a:pos x="6" y="715"/>
                </a:cxn>
                <a:cxn ang="0">
                  <a:pos x="10" y="762"/>
                </a:cxn>
                <a:cxn ang="0">
                  <a:pos x="31" y="849"/>
                </a:cxn>
                <a:cxn ang="0">
                  <a:pos x="65" y="923"/>
                </a:cxn>
                <a:cxn ang="0">
                  <a:pos x="111" y="984"/>
                </a:cxn>
                <a:cxn ang="0">
                  <a:pos x="170" y="1032"/>
                </a:cxn>
                <a:cxn ang="0">
                  <a:pos x="239" y="1065"/>
                </a:cxn>
                <a:cxn ang="0">
                  <a:pos x="319" y="1081"/>
                </a:cxn>
                <a:cxn ang="0">
                  <a:pos x="363" y="1084"/>
                </a:cxn>
                <a:cxn ang="0">
                  <a:pos x="450" y="1076"/>
                </a:cxn>
                <a:cxn ang="0">
                  <a:pos x="525" y="1053"/>
                </a:cxn>
                <a:cxn ang="0">
                  <a:pos x="589" y="1014"/>
                </a:cxn>
                <a:cxn ang="0">
                  <a:pos x="640" y="961"/>
                </a:cxn>
                <a:cxn ang="0">
                  <a:pos x="679" y="893"/>
                </a:cxn>
                <a:cxn ang="0">
                  <a:pos x="706" y="811"/>
                </a:cxn>
                <a:cxn ang="0">
                  <a:pos x="721" y="715"/>
                </a:cxn>
                <a:cxn ang="0">
                  <a:pos x="722" y="707"/>
                </a:cxn>
                <a:cxn ang="0">
                  <a:pos x="722" y="693"/>
                </a:cxn>
                <a:cxn ang="0">
                  <a:pos x="500" y="693"/>
                </a:cxn>
                <a:cxn ang="0">
                  <a:pos x="500" y="709"/>
                </a:cxn>
                <a:cxn ang="0">
                  <a:pos x="498" y="734"/>
                </a:cxn>
                <a:cxn ang="0">
                  <a:pos x="491" y="782"/>
                </a:cxn>
                <a:cxn ang="0">
                  <a:pos x="452" y="864"/>
                </a:cxn>
                <a:cxn ang="0">
                  <a:pos x="363" y="899"/>
                </a:cxn>
                <a:cxn ang="0">
                  <a:pos x="314" y="889"/>
                </a:cxn>
                <a:cxn ang="0">
                  <a:pos x="251" y="825"/>
                </a:cxn>
                <a:cxn ang="0">
                  <a:pos x="228" y="739"/>
                </a:cxn>
                <a:cxn ang="0">
                  <a:pos x="224" y="698"/>
                </a:cxn>
                <a:cxn ang="0">
                  <a:pos x="223" y="544"/>
                </a:cxn>
                <a:cxn ang="0">
                  <a:pos x="224" y="435"/>
                </a:cxn>
                <a:cxn ang="0">
                  <a:pos x="230" y="345"/>
                </a:cxn>
                <a:cxn ang="0">
                  <a:pos x="236" y="294"/>
                </a:cxn>
                <a:cxn ang="0">
                  <a:pos x="278" y="216"/>
                </a:cxn>
                <a:cxn ang="0">
                  <a:pos x="363" y="186"/>
                </a:cxn>
              </a:cxnLst>
              <a:rect l="0" t="0" r="r" b="b"/>
              <a:pathLst>
                <a:path w="723" h="1084" extrusionOk="0">
                  <a:moveTo>
                    <a:pt x="363" y="186"/>
                  </a:moveTo>
                  <a:lnTo>
                    <a:pt x="413" y="194"/>
                  </a:lnTo>
                  <a:lnTo>
                    <a:pt x="451" y="218"/>
                  </a:lnTo>
                  <a:lnTo>
                    <a:pt x="477" y="253"/>
                  </a:lnTo>
                  <a:lnTo>
                    <a:pt x="493" y="298"/>
                  </a:lnTo>
                  <a:lnTo>
                    <a:pt x="498" y="344"/>
                  </a:lnTo>
                  <a:lnTo>
                    <a:pt x="498" y="351"/>
                  </a:lnTo>
                  <a:lnTo>
                    <a:pt x="500" y="372"/>
                  </a:lnTo>
                  <a:lnTo>
                    <a:pt x="502" y="406"/>
                  </a:lnTo>
                  <a:lnTo>
                    <a:pt x="723" y="406"/>
                  </a:lnTo>
                  <a:lnTo>
                    <a:pt x="722" y="392"/>
                  </a:lnTo>
                  <a:lnTo>
                    <a:pt x="722" y="381"/>
                  </a:lnTo>
                  <a:lnTo>
                    <a:pt x="721" y="372"/>
                  </a:lnTo>
                  <a:lnTo>
                    <a:pt x="714" y="311"/>
                  </a:lnTo>
                  <a:lnTo>
                    <a:pt x="701" y="258"/>
                  </a:lnTo>
                  <a:lnTo>
                    <a:pt x="684" y="209"/>
                  </a:lnTo>
                  <a:lnTo>
                    <a:pt x="664" y="168"/>
                  </a:lnTo>
                  <a:lnTo>
                    <a:pt x="641" y="131"/>
                  </a:lnTo>
                  <a:lnTo>
                    <a:pt x="616" y="100"/>
                  </a:lnTo>
                  <a:lnTo>
                    <a:pt x="588" y="75"/>
                  </a:lnTo>
                  <a:lnTo>
                    <a:pt x="557" y="53"/>
                  </a:lnTo>
                  <a:lnTo>
                    <a:pt x="526" y="35"/>
                  </a:lnTo>
                  <a:lnTo>
                    <a:pt x="493" y="22"/>
                  </a:lnTo>
                  <a:lnTo>
                    <a:pt x="461" y="12"/>
                  </a:lnTo>
                  <a:lnTo>
                    <a:pt x="427" y="6"/>
                  </a:lnTo>
                  <a:lnTo>
                    <a:pt x="394" y="2"/>
                  </a:lnTo>
                  <a:lnTo>
                    <a:pt x="363" y="0"/>
                  </a:lnTo>
                  <a:lnTo>
                    <a:pt x="320" y="3"/>
                  </a:lnTo>
                  <a:lnTo>
                    <a:pt x="279" y="9"/>
                  </a:lnTo>
                  <a:lnTo>
                    <a:pt x="240" y="18"/>
                  </a:lnTo>
                  <a:lnTo>
                    <a:pt x="206" y="32"/>
                  </a:lnTo>
                  <a:lnTo>
                    <a:pt x="173" y="50"/>
                  </a:lnTo>
                  <a:lnTo>
                    <a:pt x="143" y="70"/>
                  </a:lnTo>
                  <a:lnTo>
                    <a:pt x="115" y="96"/>
                  </a:lnTo>
                  <a:lnTo>
                    <a:pt x="91" y="125"/>
                  </a:lnTo>
                  <a:lnTo>
                    <a:pt x="69" y="158"/>
                  </a:lnTo>
                  <a:lnTo>
                    <a:pt x="50" y="194"/>
                  </a:lnTo>
                  <a:lnTo>
                    <a:pt x="34" y="234"/>
                  </a:lnTo>
                  <a:lnTo>
                    <a:pt x="22" y="277"/>
                  </a:lnTo>
                  <a:lnTo>
                    <a:pt x="12" y="324"/>
                  </a:lnTo>
                  <a:lnTo>
                    <a:pt x="6" y="375"/>
                  </a:lnTo>
                  <a:lnTo>
                    <a:pt x="4" y="403"/>
                  </a:lnTo>
                  <a:lnTo>
                    <a:pt x="2" y="455"/>
                  </a:lnTo>
                  <a:lnTo>
                    <a:pt x="0" y="544"/>
                  </a:lnTo>
                  <a:lnTo>
                    <a:pt x="1" y="622"/>
                  </a:lnTo>
                  <a:lnTo>
                    <a:pt x="4" y="681"/>
                  </a:lnTo>
                  <a:lnTo>
                    <a:pt x="6" y="715"/>
                  </a:lnTo>
                  <a:lnTo>
                    <a:pt x="10" y="762"/>
                  </a:lnTo>
                  <a:lnTo>
                    <a:pt x="19" y="807"/>
                  </a:lnTo>
                  <a:lnTo>
                    <a:pt x="31" y="849"/>
                  </a:lnTo>
                  <a:lnTo>
                    <a:pt x="46" y="888"/>
                  </a:lnTo>
                  <a:lnTo>
                    <a:pt x="65" y="923"/>
                  </a:lnTo>
                  <a:lnTo>
                    <a:pt x="87" y="956"/>
                  </a:lnTo>
                  <a:lnTo>
                    <a:pt x="111" y="984"/>
                  </a:lnTo>
                  <a:lnTo>
                    <a:pt x="139" y="1010"/>
                  </a:lnTo>
                  <a:lnTo>
                    <a:pt x="170" y="1032"/>
                  </a:lnTo>
                  <a:lnTo>
                    <a:pt x="203" y="1050"/>
                  </a:lnTo>
                  <a:lnTo>
                    <a:pt x="239" y="1065"/>
                  </a:lnTo>
                  <a:lnTo>
                    <a:pt x="278" y="1075"/>
                  </a:lnTo>
                  <a:lnTo>
                    <a:pt x="319" y="1081"/>
                  </a:lnTo>
                  <a:lnTo>
                    <a:pt x="363" y="1084"/>
                  </a:lnTo>
                  <a:lnTo>
                    <a:pt x="408" y="1082"/>
                  </a:lnTo>
                  <a:lnTo>
                    <a:pt x="450" y="1076"/>
                  </a:lnTo>
                  <a:lnTo>
                    <a:pt x="489" y="1067"/>
                  </a:lnTo>
                  <a:lnTo>
                    <a:pt x="525" y="1053"/>
                  </a:lnTo>
                  <a:lnTo>
                    <a:pt x="558" y="1036"/>
                  </a:lnTo>
                  <a:lnTo>
                    <a:pt x="589" y="1014"/>
                  </a:lnTo>
                  <a:lnTo>
                    <a:pt x="616" y="990"/>
                  </a:lnTo>
                  <a:lnTo>
                    <a:pt x="640" y="961"/>
                  </a:lnTo>
                  <a:lnTo>
                    <a:pt x="661" y="929"/>
                  </a:lnTo>
                  <a:lnTo>
                    <a:pt x="679" y="893"/>
                  </a:lnTo>
                  <a:lnTo>
                    <a:pt x="694" y="854"/>
                  </a:lnTo>
                  <a:lnTo>
                    <a:pt x="706" y="811"/>
                  </a:lnTo>
                  <a:lnTo>
                    <a:pt x="715" y="764"/>
                  </a:lnTo>
                  <a:lnTo>
                    <a:pt x="721" y="715"/>
                  </a:lnTo>
                  <a:lnTo>
                    <a:pt x="722" y="707"/>
                  </a:lnTo>
                  <a:lnTo>
                    <a:pt x="722" y="700"/>
                  </a:lnTo>
                  <a:lnTo>
                    <a:pt x="722" y="693"/>
                  </a:lnTo>
                  <a:lnTo>
                    <a:pt x="500" y="693"/>
                  </a:lnTo>
                  <a:lnTo>
                    <a:pt x="500" y="709"/>
                  </a:lnTo>
                  <a:lnTo>
                    <a:pt x="499" y="722"/>
                  </a:lnTo>
                  <a:lnTo>
                    <a:pt x="498" y="734"/>
                  </a:lnTo>
                  <a:lnTo>
                    <a:pt x="491" y="782"/>
                  </a:lnTo>
                  <a:lnTo>
                    <a:pt x="476" y="826"/>
                  </a:lnTo>
                  <a:lnTo>
                    <a:pt x="452" y="864"/>
                  </a:lnTo>
                  <a:lnTo>
                    <a:pt x="415" y="890"/>
                  </a:lnTo>
                  <a:lnTo>
                    <a:pt x="363" y="899"/>
                  </a:lnTo>
                  <a:lnTo>
                    <a:pt x="314" y="889"/>
                  </a:lnTo>
                  <a:lnTo>
                    <a:pt x="277" y="862"/>
                  </a:lnTo>
                  <a:lnTo>
                    <a:pt x="251" y="825"/>
                  </a:lnTo>
                  <a:lnTo>
                    <a:pt x="235" y="782"/>
                  </a:lnTo>
                  <a:lnTo>
                    <a:pt x="228" y="739"/>
                  </a:lnTo>
                  <a:lnTo>
                    <a:pt x="224" y="698"/>
                  </a:lnTo>
                  <a:lnTo>
                    <a:pt x="224" y="640"/>
                  </a:lnTo>
                  <a:lnTo>
                    <a:pt x="223" y="544"/>
                  </a:lnTo>
                  <a:lnTo>
                    <a:pt x="224" y="435"/>
                  </a:lnTo>
                  <a:lnTo>
                    <a:pt x="227" y="376"/>
                  </a:lnTo>
                  <a:lnTo>
                    <a:pt x="230" y="345"/>
                  </a:lnTo>
                  <a:lnTo>
                    <a:pt x="236" y="294"/>
                  </a:lnTo>
                  <a:lnTo>
                    <a:pt x="253" y="250"/>
                  </a:lnTo>
                  <a:lnTo>
                    <a:pt x="278" y="216"/>
                  </a:lnTo>
                  <a:lnTo>
                    <a:pt x="315" y="194"/>
                  </a:lnTo>
                  <a:lnTo>
                    <a:pt x="363" y="18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68575" tIns="34275" rIns="68575" bIns="34275"/>
            <a:lstStyle/>
            <a:p>
              <a:endParaRPr lang="zh-TW" altLang="en-US"/>
            </a:p>
          </p:txBody>
        </p:sp>
      </p:grpSp>
      <p:sp>
        <p:nvSpPr>
          <p:cNvPr id="313" name="Google Shape;313;p42"/>
          <p:cNvSpPr txBox="1">
            <a:spLocks noGrp="1"/>
          </p:cNvSpPr>
          <p:nvPr>
            <p:ph type="title"/>
          </p:nvPr>
        </p:nvSpPr>
        <p:spPr>
          <a:xfrm>
            <a:off x="388144" y="339329"/>
            <a:ext cx="7185300" cy="400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42"/>
          <p:cNvSpPr txBox="1">
            <a:spLocks noGrp="1"/>
          </p:cNvSpPr>
          <p:nvPr>
            <p:ph type="body" idx="1"/>
          </p:nvPr>
        </p:nvSpPr>
        <p:spPr>
          <a:xfrm>
            <a:off x="397669" y="1354931"/>
            <a:ext cx="8353500" cy="3354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365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38414A"/>
              </a:buClr>
              <a:buSzPts val="1700"/>
              <a:buFont typeface="NTR"/>
              <a:buChar char="●"/>
              <a:defRPr>
                <a:solidFill>
                  <a:srgbClr val="38414A"/>
                </a:solidFill>
              </a:defRPr>
            </a:lvl1pPr>
            <a:lvl2pPr marL="914400" lvl="1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414A"/>
              </a:buClr>
              <a:buSzPts val="1500"/>
              <a:buFont typeface="NTR"/>
              <a:buChar char="○"/>
              <a:defRPr>
                <a:solidFill>
                  <a:srgbClr val="38414A"/>
                </a:solidFill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8414A"/>
              </a:buClr>
              <a:buSzPts val="1500"/>
              <a:buFont typeface="Arial"/>
              <a:buChar char="•"/>
              <a:defRPr>
                <a:solidFill>
                  <a:srgbClr val="38414A"/>
                </a:solidFill>
              </a:defRPr>
            </a:lvl3pPr>
            <a:lvl4pPr marL="182880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8414A"/>
              </a:buClr>
              <a:buSzPts val="1500"/>
              <a:buFont typeface="Arial"/>
              <a:buChar char="–"/>
              <a:defRPr>
                <a:solidFill>
                  <a:srgbClr val="38414A"/>
                </a:solidFill>
              </a:defRPr>
            </a:lvl4pPr>
            <a:lvl5pPr marL="228600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8414A"/>
              </a:buClr>
              <a:buSzPts val="1500"/>
              <a:buFont typeface="Arial"/>
              <a:buChar char="»"/>
              <a:defRPr>
                <a:solidFill>
                  <a:srgbClr val="38414A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AVOLISIB Freestyle Message">
  <p:cSld name="INAVOLISIB Freestyle Message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4;p44"/>
          <p:cNvSpPr>
            <a:spLocks noChangeArrowheads="1"/>
          </p:cNvSpPr>
          <p:nvPr/>
        </p:nvSpPr>
        <p:spPr bwMode="auto">
          <a:xfrm>
            <a:off x="0" y="0"/>
            <a:ext cx="9144000" cy="2439988"/>
          </a:xfrm>
          <a:prstGeom prst="rect">
            <a:avLst/>
          </a:prstGeom>
          <a:gradFill rotWithShape="0">
            <a:gsLst>
              <a:gs pos="0">
                <a:srgbClr val="EB0E80"/>
              </a:gs>
              <a:gs pos="100000">
                <a:srgbClr val="EE2B48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lIns="68575" tIns="34275" rIns="68575" bIns="34275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zh-TW" altLang="en-US"/>
          </a:p>
        </p:txBody>
      </p:sp>
      <p:sp>
        <p:nvSpPr>
          <p:cNvPr id="3" name="Google Shape;325;p44"/>
          <p:cNvSpPr>
            <a:spLocks/>
          </p:cNvSpPr>
          <p:nvPr/>
        </p:nvSpPr>
        <p:spPr bwMode="auto">
          <a:xfrm>
            <a:off x="-982663" y="-3605213"/>
            <a:ext cx="11109326" cy="11109326"/>
          </a:xfrm>
          <a:custGeom>
            <a:avLst/>
            <a:gdLst/>
            <a:ahLst/>
            <a:cxnLst>
              <a:cxn ang="0">
                <a:pos x="1848" y="1859"/>
              </a:cxn>
              <a:cxn ang="0">
                <a:pos x="1128" y="1478"/>
              </a:cxn>
              <a:cxn ang="0">
                <a:pos x="1160" y="1325"/>
              </a:cxn>
              <a:cxn ang="0">
                <a:pos x="1286" y="1579"/>
              </a:cxn>
              <a:cxn ang="0">
                <a:pos x="2056" y="1403"/>
              </a:cxn>
              <a:cxn ang="0">
                <a:pos x="2517" y="679"/>
              </a:cxn>
              <a:cxn ang="0">
                <a:pos x="2390" y="825"/>
              </a:cxn>
              <a:cxn ang="0">
                <a:pos x="1582" y="1657"/>
              </a:cxn>
              <a:cxn ang="0">
                <a:pos x="1192" y="1423"/>
              </a:cxn>
              <a:cxn ang="0">
                <a:pos x="1477" y="1533"/>
              </a:cxn>
              <a:cxn ang="0">
                <a:pos x="1897" y="863"/>
              </a:cxn>
              <a:cxn ang="0">
                <a:pos x="1711" y="26"/>
              </a:cxn>
              <a:cxn ang="0">
                <a:pos x="1724" y="218"/>
              </a:cxn>
              <a:cxn ang="0">
                <a:pos x="1742" y="1378"/>
              </a:cxn>
              <a:cxn ang="0">
                <a:pos x="1301" y="1488"/>
              </a:cxn>
              <a:cxn ang="0">
                <a:pos x="1413" y="1465"/>
              </a:cxn>
              <a:cxn ang="0">
                <a:pos x="1659" y="984"/>
              </a:cxn>
              <a:cxn ang="0">
                <a:pos x="916" y="256"/>
              </a:cxn>
              <a:cxn ang="0">
                <a:pos x="606" y="169"/>
              </a:cxn>
              <a:cxn ang="0">
                <a:pos x="1333" y="577"/>
              </a:cxn>
              <a:cxn ang="0">
                <a:pos x="1573" y="1356"/>
              </a:cxn>
              <a:cxn ang="0">
                <a:pos x="1487" y="1361"/>
              </a:cxn>
              <a:cxn ang="0">
                <a:pos x="1320" y="848"/>
              </a:cxn>
              <a:cxn ang="0">
                <a:pos x="280" y="858"/>
              </a:cxn>
              <a:cxn ang="0">
                <a:pos x="0" y="1016"/>
              </a:cxn>
              <a:cxn ang="0">
                <a:pos x="802" y="791"/>
              </a:cxn>
              <a:cxn ang="0">
                <a:pos x="1522" y="1172"/>
              </a:cxn>
              <a:cxn ang="0">
                <a:pos x="1491" y="1325"/>
              </a:cxn>
              <a:cxn ang="0">
                <a:pos x="1364" y="1071"/>
              </a:cxn>
              <a:cxn ang="0">
                <a:pos x="594" y="1247"/>
              </a:cxn>
              <a:cxn ang="0">
                <a:pos x="134" y="1971"/>
              </a:cxn>
              <a:cxn ang="0">
                <a:pos x="260" y="1825"/>
              </a:cxn>
              <a:cxn ang="0">
                <a:pos x="1068" y="993"/>
              </a:cxn>
              <a:cxn ang="0">
                <a:pos x="1457" y="1225"/>
              </a:cxn>
              <a:cxn ang="0">
                <a:pos x="1173" y="1117"/>
              </a:cxn>
              <a:cxn ang="0">
                <a:pos x="753" y="1787"/>
              </a:cxn>
              <a:cxn ang="0">
                <a:pos x="939" y="2624"/>
              </a:cxn>
              <a:cxn ang="0">
                <a:pos x="926" y="2432"/>
              </a:cxn>
              <a:cxn ang="0">
                <a:pos x="908" y="1272"/>
              </a:cxn>
              <a:cxn ang="0">
                <a:pos x="1348" y="1161"/>
              </a:cxn>
              <a:cxn ang="0">
                <a:pos x="1237" y="1185"/>
              </a:cxn>
              <a:cxn ang="0">
                <a:pos x="992" y="1666"/>
              </a:cxn>
              <a:cxn ang="0">
                <a:pos x="1734" y="2394"/>
              </a:cxn>
              <a:cxn ang="0">
                <a:pos x="2044" y="2481"/>
              </a:cxn>
              <a:cxn ang="0">
                <a:pos x="1317" y="2073"/>
              </a:cxn>
              <a:cxn ang="0">
                <a:pos x="1078" y="1294"/>
              </a:cxn>
              <a:cxn ang="0">
                <a:pos x="1164" y="1288"/>
              </a:cxn>
              <a:cxn ang="0">
                <a:pos x="1330" y="1802"/>
              </a:cxn>
              <a:cxn ang="0">
                <a:pos x="2370" y="1792"/>
              </a:cxn>
              <a:cxn ang="0">
                <a:pos x="2651" y="1634"/>
              </a:cxn>
              <a:cxn ang="0">
                <a:pos x="1325" y="1166"/>
              </a:cxn>
              <a:cxn ang="0">
                <a:pos x="1325" y="1484"/>
              </a:cxn>
              <a:cxn ang="0">
                <a:pos x="1325" y="1166"/>
              </a:cxn>
            </a:cxnLst>
            <a:rect l="0" t="0" r="r" b="b"/>
            <a:pathLst>
              <a:path w="2651" h="2650" extrusionOk="0">
                <a:moveTo>
                  <a:pt x="2432" y="1724"/>
                </a:moveTo>
                <a:cubicBezTo>
                  <a:pt x="2173" y="1806"/>
                  <a:pt x="2101" y="1836"/>
                  <a:pt x="1848" y="1859"/>
                </a:cubicBezTo>
                <a:cubicBezTo>
                  <a:pt x="1556" y="1886"/>
                  <a:pt x="1372" y="1830"/>
                  <a:pt x="1272" y="1742"/>
                </a:cubicBezTo>
                <a:cubicBezTo>
                  <a:pt x="1181" y="1661"/>
                  <a:pt x="1145" y="1593"/>
                  <a:pt x="1128" y="1478"/>
                </a:cubicBezTo>
                <a:cubicBezTo>
                  <a:pt x="1117" y="1401"/>
                  <a:pt x="1145" y="1333"/>
                  <a:pt x="1162" y="1301"/>
                </a:cubicBezTo>
                <a:cubicBezTo>
                  <a:pt x="1161" y="1309"/>
                  <a:pt x="1160" y="1317"/>
                  <a:pt x="1160" y="1325"/>
                </a:cubicBezTo>
                <a:cubicBezTo>
                  <a:pt x="1160" y="1357"/>
                  <a:pt x="1169" y="1387"/>
                  <a:pt x="1185" y="1412"/>
                </a:cubicBezTo>
                <a:cubicBezTo>
                  <a:pt x="1190" y="1443"/>
                  <a:pt x="1210" y="1514"/>
                  <a:pt x="1286" y="1579"/>
                </a:cubicBezTo>
                <a:cubicBezTo>
                  <a:pt x="1383" y="1663"/>
                  <a:pt x="1496" y="1700"/>
                  <a:pt x="1666" y="1658"/>
                </a:cubicBezTo>
                <a:cubicBezTo>
                  <a:pt x="1801" y="1625"/>
                  <a:pt x="1932" y="1530"/>
                  <a:pt x="2056" y="1403"/>
                </a:cubicBezTo>
                <a:cubicBezTo>
                  <a:pt x="2180" y="1276"/>
                  <a:pt x="2288" y="1118"/>
                  <a:pt x="2394" y="916"/>
                </a:cubicBezTo>
                <a:cubicBezTo>
                  <a:pt x="2467" y="778"/>
                  <a:pt x="2517" y="679"/>
                  <a:pt x="2517" y="679"/>
                </a:cubicBezTo>
                <a:cubicBezTo>
                  <a:pt x="2481" y="606"/>
                  <a:pt x="2481" y="606"/>
                  <a:pt x="2481" y="606"/>
                </a:cubicBezTo>
                <a:cubicBezTo>
                  <a:pt x="2481" y="606"/>
                  <a:pt x="2432" y="743"/>
                  <a:pt x="2390" y="825"/>
                </a:cubicBezTo>
                <a:cubicBezTo>
                  <a:pt x="2265" y="1066"/>
                  <a:pt x="2236" y="1138"/>
                  <a:pt x="2073" y="1333"/>
                </a:cubicBezTo>
                <a:cubicBezTo>
                  <a:pt x="1885" y="1559"/>
                  <a:pt x="1715" y="1648"/>
                  <a:pt x="1582" y="1657"/>
                </a:cubicBezTo>
                <a:cubicBezTo>
                  <a:pt x="1461" y="1665"/>
                  <a:pt x="1388" y="1642"/>
                  <a:pt x="1294" y="1573"/>
                </a:cubicBezTo>
                <a:cubicBezTo>
                  <a:pt x="1231" y="1526"/>
                  <a:pt x="1203" y="1458"/>
                  <a:pt x="1192" y="1423"/>
                </a:cubicBezTo>
                <a:cubicBezTo>
                  <a:pt x="1215" y="1454"/>
                  <a:pt x="1249" y="1477"/>
                  <a:pt x="1288" y="1486"/>
                </a:cubicBezTo>
                <a:cubicBezTo>
                  <a:pt x="1314" y="1504"/>
                  <a:pt x="1378" y="1540"/>
                  <a:pt x="1477" y="1533"/>
                </a:cubicBezTo>
                <a:cubicBezTo>
                  <a:pt x="1605" y="1523"/>
                  <a:pt x="1711" y="1469"/>
                  <a:pt x="1802" y="1320"/>
                </a:cubicBezTo>
                <a:cubicBezTo>
                  <a:pt x="1874" y="1201"/>
                  <a:pt x="1900" y="1041"/>
                  <a:pt x="1897" y="863"/>
                </a:cubicBezTo>
                <a:cubicBezTo>
                  <a:pt x="1895" y="686"/>
                  <a:pt x="1860" y="497"/>
                  <a:pt x="1792" y="280"/>
                </a:cubicBezTo>
                <a:cubicBezTo>
                  <a:pt x="1745" y="131"/>
                  <a:pt x="1711" y="26"/>
                  <a:pt x="1711" y="26"/>
                </a:cubicBezTo>
                <a:cubicBezTo>
                  <a:pt x="1634" y="0"/>
                  <a:pt x="1634" y="0"/>
                  <a:pt x="1634" y="0"/>
                </a:cubicBezTo>
                <a:cubicBezTo>
                  <a:pt x="1634" y="0"/>
                  <a:pt x="1697" y="131"/>
                  <a:pt x="1724" y="218"/>
                </a:cubicBezTo>
                <a:cubicBezTo>
                  <a:pt x="1807" y="477"/>
                  <a:pt x="1837" y="549"/>
                  <a:pt x="1860" y="802"/>
                </a:cubicBezTo>
                <a:cubicBezTo>
                  <a:pt x="1886" y="1094"/>
                  <a:pt x="1830" y="1278"/>
                  <a:pt x="1742" y="1378"/>
                </a:cubicBezTo>
                <a:cubicBezTo>
                  <a:pt x="1661" y="1469"/>
                  <a:pt x="1593" y="1505"/>
                  <a:pt x="1478" y="1522"/>
                </a:cubicBezTo>
                <a:cubicBezTo>
                  <a:pt x="1401" y="1534"/>
                  <a:pt x="1334" y="1506"/>
                  <a:pt x="1301" y="1488"/>
                </a:cubicBezTo>
                <a:cubicBezTo>
                  <a:pt x="1309" y="1490"/>
                  <a:pt x="1317" y="1490"/>
                  <a:pt x="1325" y="1490"/>
                </a:cubicBezTo>
                <a:cubicBezTo>
                  <a:pt x="1358" y="1490"/>
                  <a:pt x="1388" y="1481"/>
                  <a:pt x="1413" y="1465"/>
                </a:cubicBezTo>
                <a:cubicBezTo>
                  <a:pt x="1445" y="1459"/>
                  <a:pt x="1515" y="1439"/>
                  <a:pt x="1579" y="1364"/>
                </a:cubicBezTo>
                <a:cubicBezTo>
                  <a:pt x="1663" y="1267"/>
                  <a:pt x="1700" y="1154"/>
                  <a:pt x="1659" y="984"/>
                </a:cubicBezTo>
                <a:cubicBezTo>
                  <a:pt x="1625" y="849"/>
                  <a:pt x="1530" y="718"/>
                  <a:pt x="1403" y="594"/>
                </a:cubicBezTo>
                <a:cubicBezTo>
                  <a:pt x="1276" y="470"/>
                  <a:pt x="1118" y="362"/>
                  <a:pt x="916" y="256"/>
                </a:cubicBezTo>
                <a:cubicBezTo>
                  <a:pt x="778" y="183"/>
                  <a:pt x="679" y="133"/>
                  <a:pt x="679" y="133"/>
                </a:cubicBezTo>
                <a:cubicBezTo>
                  <a:pt x="606" y="169"/>
                  <a:pt x="606" y="169"/>
                  <a:pt x="606" y="169"/>
                </a:cubicBezTo>
                <a:cubicBezTo>
                  <a:pt x="606" y="169"/>
                  <a:pt x="743" y="218"/>
                  <a:pt x="825" y="260"/>
                </a:cubicBezTo>
                <a:cubicBezTo>
                  <a:pt x="1066" y="385"/>
                  <a:pt x="1138" y="414"/>
                  <a:pt x="1333" y="577"/>
                </a:cubicBezTo>
                <a:cubicBezTo>
                  <a:pt x="1559" y="765"/>
                  <a:pt x="1648" y="935"/>
                  <a:pt x="1657" y="1068"/>
                </a:cubicBezTo>
                <a:cubicBezTo>
                  <a:pt x="1665" y="1189"/>
                  <a:pt x="1642" y="1262"/>
                  <a:pt x="1573" y="1356"/>
                </a:cubicBezTo>
                <a:cubicBezTo>
                  <a:pt x="1527" y="1418"/>
                  <a:pt x="1460" y="1446"/>
                  <a:pt x="1424" y="1457"/>
                </a:cubicBezTo>
                <a:cubicBezTo>
                  <a:pt x="1455" y="1434"/>
                  <a:pt x="1478" y="1400"/>
                  <a:pt x="1487" y="1361"/>
                </a:cubicBezTo>
                <a:cubicBezTo>
                  <a:pt x="1505" y="1334"/>
                  <a:pt x="1540" y="1271"/>
                  <a:pt x="1533" y="1173"/>
                </a:cubicBezTo>
                <a:cubicBezTo>
                  <a:pt x="1523" y="1045"/>
                  <a:pt x="1469" y="939"/>
                  <a:pt x="1320" y="848"/>
                </a:cubicBezTo>
                <a:cubicBezTo>
                  <a:pt x="1201" y="776"/>
                  <a:pt x="1041" y="750"/>
                  <a:pt x="863" y="753"/>
                </a:cubicBezTo>
                <a:cubicBezTo>
                  <a:pt x="686" y="755"/>
                  <a:pt x="497" y="790"/>
                  <a:pt x="280" y="858"/>
                </a:cubicBezTo>
                <a:cubicBezTo>
                  <a:pt x="131" y="905"/>
                  <a:pt x="26" y="939"/>
                  <a:pt x="26" y="939"/>
                </a:cubicBezTo>
                <a:cubicBezTo>
                  <a:pt x="0" y="1016"/>
                  <a:pt x="0" y="1016"/>
                  <a:pt x="0" y="1016"/>
                </a:cubicBezTo>
                <a:cubicBezTo>
                  <a:pt x="0" y="1016"/>
                  <a:pt x="131" y="953"/>
                  <a:pt x="218" y="926"/>
                </a:cubicBezTo>
                <a:cubicBezTo>
                  <a:pt x="477" y="844"/>
                  <a:pt x="549" y="814"/>
                  <a:pt x="802" y="791"/>
                </a:cubicBezTo>
                <a:cubicBezTo>
                  <a:pt x="1094" y="764"/>
                  <a:pt x="1278" y="820"/>
                  <a:pt x="1378" y="908"/>
                </a:cubicBezTo>
                <a:cubicBezTo>
                  <a:pt x="1469" y="989"/>
                  <a:pt x="1505" y="1057"/>
                  <a:pt x="1522" y="1172"/>
                </a:cubicBezTo>
                <a:cubicBezTo>
                  <a:pt x="1533" y="1248"/>
                  <a:pt x="1506" y="1315"/>
                  <a:pt x="1489" y="1348"/>
                </a:cubicBezTo>
                <a:cubicBezTo>
                  <a:pt x="1490" y="1340"/>
                  <a:pt x="1491" y="1333"/>
                  <a:pt x="1491" y="1325"/>
                </a:cubicBezTo>
                <a:cubicBezTo>
                  <a:pt x="1491" y="1292"/>
                  <a:pt x="1481" y="1262"/>
                  <a:pt x="1465" y="1236"/>
                </a:cubicBezTo>
                <a:cubicBezTo>
                  <a:pt x="1459" y="1204"/>
                  <a:pt x="1439" y="1135"/>
                  <a:pt x="1364" y="1071"/>
                </a:cubicBezTo>
                <a:cubicBezTo>
                  <a:pt x="1267" y="987"/>
                  <a:pt x="1154" y="950"/>
                  <a:pt x="984" y="992"/>
                </a:cubicBezTo>
                <a:cubicBezTo>
                  <a:pt x="849" y="1025"/>
                  <a:pt x="718" y="1120"/>
                  <a:pt x="594" y="1247"/>
                </a:cubicBezTo>
                <a:cubicBezTo>
                  <a:pt x="470" y="1374"/>
                  <a:pt x="362" y="1532"/>
                  <a:pt x="256" y="1734"/>
                </a:cubicBezTo>
                <a:cubicBezTo>
                  <a:pt x="183" y="1872"/>
                  <a:pt x="134" y="1971"/>
                  <a:pt x="134" y="1971"/>
                </a:cubicBezTo>
                <a:cubicBezTo>
                  <a:pt x="169" y="2044"/>
                  <a:pt x="169" y="2044"/>
                  <a:pt x="169" y="2044"/>
                </a:cubicBezTo>
                <a:cubicBezTo>
                  <a:pt x="169" y="2044"/>
                  <a:pt x="218" y="1907"/>
                  <a:pt x="260" y="1825"/>
                </a:cubicBezTo>
                <a:cubicBezTo>
                  <a:pt x="385" y="1584"/>
                  <a:pt x="414" y="1512"/>
                  <a:pt x="578" y="1317"/>
                </a:cubicBezTo>
                <a:cubicBezTo>
                  <a:pt x="765" y="1091"/>
                  <a:pt x="935" y="1002"/>
                  <a:pt x="1068" y="993"/>
                </a:cubicBezTo>
                <a:cubicBezTo>
                  <a:pt x="1189" y="985"/>
                  <a:pt x="1263" y="1008"/>
                  <a:pt x="1356" y="1077"/>
                </a:cubicBezTo>
                <a:cubicBezTo>
                  <a:pt x="1418" y="1123"/>
                  <a:pt x="1446" y="1189"/>
                  <a:pt x="1457" y="1225"/>
                </a:cubicBezTo>
                <a:cubicBezTo>
                  <a:pt x="1434" y="1194"/>
                  <a:pt x="1400" y="1172"/>
                  <a:pt x="1361" y="1163"/>
                </a:cubicBezTo>
                <a:cubicBezTo>
                  <a:pt x="1335" y="1145"/>
                  <a:pt x="1271" y="1110"/>
                  <a:pt x="1173" y="1117"/>
                </a:cubicBezTo>
                <a:cubicBezTo>
                  <a:pt x="1045" y="1127"/>
                  <a:pt x="939" y="1181"/>
                  <a:pt x="848" y="1330"/>
                </a:cubicBezTo>
                <a:cubicBezTo>
                  <a:pt x="776" y="1449"/>
                  <a:pt x="751" y="1609"/>
                  <a:pt x="753" y="1787"/>
                </a:cubicBezTo>
                <a:cubicBezTo>
                  <a:pt x="756" y="1964"/>
                  <a:pt x="790" y="2153"/>
                  <a:pt x="858" y="2370"/>
                </a:cubicBezTo>
                <a:cubicBezTo>
                  <a:pt x="905" y="2519"/>
                  <a:pt x="939" y="2624"/>
                  <a:pt x="939" y="2624"/>
                </a:cubicBezTo>
                <a:cubicBezTo>
                  <a:pt x="1016" y="2650"/>
                  <a:pt x="1016" y="2650"/>
                  <a:pt x="1016" y="2650"/>
                </a:cubicBezTo>
                <a:cubicBezTo>
                  <a:pt x="1016" y="2650"/>
                  <a:pt x="954" y="2519"/>
                  <a:pt x="926" y="2432"/>
                </a:cubicBezTo>
                <a:cubicBezTo>
                  <a:pt x="844" y="2173"/>
                  <a:pt x="814" y="2101"/>
                  <a:pt x="791" y="1848"/>
                </a:cubicBezTo>
                <a:cubicBezTo>
                  <a:pt x="764" y="1556"/>
                  <a:pt x="821" y="1372"/>
                  <a:pt x="908" y="1272"/>
                </a:cubicBezTo>
                <a:cubicBezTo>
                  <a:pt x="989" y="1181"/>
                  <a:pt x="1057" y="1145"/>
                  <a:pt x="1172" y="1128"/>
                </a:cubicBezTo>
                <a:cubicBezTo>
                  <a:pt x="1248" y="1117"/>
                  <a:pt x="1315" y="1144"/>
                  <a:pt x="1348" y="1161"/>
                </a:cubicBezTo>
                <a:cubicBezTo>
                  <a:pt x="1341" y="1160"/>
                  <a:pt x="1333" y="1159"/>
                  <a:pt x="1325" y="1159"/>
                </a:cubicBezTo>
                <a:cubicBezTo>
                  <a:pt x="1293" y="1159"/>
                  <a:pt x="1263" y="1169"/>
                  <a:pt x="1237" y="1185"/>
                </a:cubicBezTo>
                <a:cubicBezTo>
                  <a:pt x="1206" y="1190"/>
                  <a:pt x="1136" y="1211"/>
                  <a:pt x="1071" y="1286"/>
                </a:cubicBezTo>
                <a:cubicBezTo>
                  <a:pt x="987" y="1383"/>
                  <a:pt x="950" y="1496"/>
                  <a:pt x="992" y="1666"/>
                </a:cubicBezTo>
                <a:cubicBezTo>
                  <a:pt x="1025" y="1801"/>
                  <a:pt x="1120" y="1932"/>
                  <a:pt x="1247" y="2056"/>
                </a:cubicBezTo>
                <a:cubicBezTo>
                  <a:pt x="1374" y="2180"/>
                  <a:pt x="1532" y="2288"/>
                  <a:pt x="1734" y="2394"/>
                </a:cubicBezTo>
                <a:cubicBezTo>
                  <a:pt x="1873" y="2467"/>
                  <a:pt x="1971" y="2517"/>
                  <a:pt x="1971" y="2517"/>
                </a:cubicBezTo>
                <a:cubicBezTo>
                  <a:pt x="2044" y="2481"/>
                  <a:pt x="2044" y="2481"/>
                  <a:pt x="2044" y="2481"/>
                </a:cubicBezTo>
                <a:cubicBezTo>
                  <a:pt x="2044" y="2481"/>
                  <a:pt x="1907" y="2432"/>
                  <a:pt x="1825" y="2390"/>
                </a:cubicBezTo>
                <a:cubicBezTo>
                  <a:pt x="1584" y="2265"/>
                  <a:pt x="1512" y="2236"/>
                  <a:pt x="1317" y="2073"/>
                </a:cubicBezTo>
                <a:cubicBezTo>
                  <a:pt x="1092" y="1885"/>
                  <a:pt x="1002" y="1715"/>
                  <a:pt x="993" y="1582"/>
                </a:cubicBezTo>
                <a:cubicBezTo>
                  <a:pt x="985" y="1461"/>
                  <a:pt x="1009" y="1388"/>
                  <a:pt x="1078" y="1294"/>
                </a:cubicBezTo>
                <a:cubicBezTo>
                  <a:pt x="1124" y="1232"/>
                  <a:pt x="1191" y="1204"/>
                  <a:pt x="1226" y="1192"/>
                </a:cubicBezTo>
                <a:cubicBezTo>
                  <a:pt x="1196" y="1216"/>
                  <a:pt x="1173" y="1249"/>
                  <a:pt x="1164" y="1288"/>
                </a:cubicBezTo>
                <a:cubicBezTo>
                  <a:pt x="1146" y="1314"/>
                  <a:pt x="1110" y="1378"/>
                  <a:pt x="1118" y="1477"/>
                </a:cubicBezTo>
                <a:cubicBezTo>
                  <a:pt x="1127" y="1605"/>
                  <a:pt x="1181" y="1711"/>
                  <a:pt x="1330" y="1802"/>
                </a:cubicBezTo>
                <a:cubicBezTo>
                  <a:pt x="1450" y="1874"/>
                  <a:pt x="1609" y="1900"/>
                  <a:pt x="1787" y="1897"/>
                </a:cubicBezTo>
                <a:cubicBezTo>
                  <a:pt x="1964" y="1895"/>
                  <a:pt x="2153" y="1860"/>
                  <a:pt x="2370" y="1792"/>
                </a:cubicBezTo>
                <a:cubicBezTo>
                  <a:pt x="2519" y="1745"/>
                  <a:pt x="2624" y="1711"/>
                  <a:pt x="2624" y="1711"/>
                </a:cubicBezTo>
                <a:cubicBezTo>
                  <a:pt x="2651" y="1634"/>
                  <a:pt x="2651" y="1634"/>
                  <a:pt x="2651" y="1634"/>
                </a:cubicBezTo>
                <a:cubicBezTo>
                  <a:pt x="2651" y="1634"/>
                  <a:pt x="2519" y="1697"/>
                  <a:pt x="2432" y="1724"/>
                </a:cubicBezTo>
                <a:close/>
                <a:moveTo>
                  <a:pt x="1325" y="1166"/>
                </a:moveTo>
                <a:cubicBezTo>
                  <a:pt x="1413" y="1166"/>
                  <a:pt x="1484" y="1237"/>
                  <a:pt x="1484" y="1325"/>
                </a:cubicBezTo>
                <a:cubicBezTo>
                  <a:pt x="1484" y="1412"/>
                  <a:pt x="1413" y="1484"/>
                  <a:pt x="1325" y="1484"/>
                </a:cubicBezTo>
                <a:cubicBezTo>
                  <a:pt x="1238" y="1484"/>
                  <a:pt x="1167" y="1412"/>
                  <a:pt x="1167" y="1325"/>
                </a:cubicBezTo>
                <a:cubicBezTo>
                  <a:pt x="1167" y="1237"/>
                  <a:pt x="1238" y="1166"/>
                  <a:pt x="1325" y="1166"/>
                </a:cubicBezTo>
                <a:close/>
              </a:path>
            </a:pathLst>
          </a:custGeom>
          <a:solidFill>
            <a:srgbClr val="3E424C"/>
          </a:solidFill>
          <a:ln w="9525">
            <a:noFill/>
            <a:round/>
            <a:headEnd/>
            <a:tailEnd/>
          </a:ln>
        </p:spPr>
        <p:txBody>
          <a:bodyPr lIns="68575" tIns="34275" rIns="68575" bIns="34275"/>
          <a:lstStyle/>
          <a:p>
            <a:endParaRPr lang="zh-TW" altLang="en-US"/>
          </a:p>
        </p:txBody>
      </p:sp>
      <p:sp>
        <p:nvSpPr>
          <p:cNvPr id="4" name="Google Shape;326;p44"/>
          <p:cNvSpPr/>
          <p:nvPr/>
        </p:nvSpPr>
        <p:spPr>
          <a:xfrm>
            <a:off x="0" y="2439988"/>
            <a:ext cx="9144000" cy="2703512"/>
          </a:xfrm>
          <a:prstGeom prst="rect">
            <a:avLst/>
          </a:prstGeom>
          <a:gradFill>
            <a:gsLst>
              <a:gs pos="0">
                <a:srgbClr val="EE2748"/>
              </a:gs>
              <a:gs pos="100000">
                <a:srgbClr val="DF0D7A"/>
              </a:gs>
            </a:gsLst>
            <a:lin ang="0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lIns="68575" tIns="34275" rIns="68575" bIns="34275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zh-TW" altLang="en-US"/>
          </a:p>
        </p:txBody>
      </p:sp>
      <p:grpSp>
        <p:nvGrpSpPr>
          <p:cNvPr id="5" name="Google Shape;327;p44"/>
          <p:cNvGrpSpPr>
            <a:grpSpLocks/>
          </p:cNvGrpSpPr>
          <p:nvPr/>
        </p:nvGrpSpPr>
        <p:grpSpPr bwMode="auto">
          <a:xfrm>
            <a:off x="8340725" y="257175"/>
            <a:ext cx="492125" cy="250825"/>
            <a:chOff x="7005" y="216"/>
            <a:chExt cx="414" cy="210"/>
          </a:xfrm>
        </p:grpSpPr>
        <p:sp>
          <p:nvSpPr>
            <p:cNvPr id="6" name="Google Shape;328;p44"/>
            <p:cNvSpPr>
              <a:spLocks/>
            </p:cNvSpPr>
            <p:nvPr/>
          </p:nvSpPr>
          <p:spPr bwMode="auto">
            <a:xfrm>
              <a:off x="7245" y="270"/>
              <a:ext cx="41" cy="87"/>
            </a:xfrm>
            <a:custGeom>
              <a:avLst/>
              <a:gdLst/>
              <a:ahLst/>
              <a:cxnLst>
                <a:cxn ang="0">
                  <a:pos x="588" y="431"/>
                </a:cxn>
                <a:cxn ang="0">
                  <a:pos x="538" y="404"/>
                </a:cxn>
                <a:cxn ang="0">
                  <a:pos x="477" y="387"/>
                </a:cxn>
                <a:cxn ang="0">
                  <a:pos x="411" y="381"/>
                </a:cxn>
                <a:cxn ang="0">
                  <a:pos x="411" y="381"/>
                </a:cxn>
                <a:cxn ang="0">
                  <a:pos x="342" y="390"/>
                </a:cxn>
                <a:cxn ang="0">
                  <a:pos x="278" y="410"/>
                </a:cxn>
                <a:cxn ang="0">
                  <a:pos x="223" y="442"/>
                </a:cxn>
                <a:cxn ang="0">
                  <a:pos x="223" y="442"/>
                </a:cxn>
                <a:cxn ang="0">
                  <a:pos x="223" y="0"/>
                </a:cxn>
                <a:cxn ang="0">
                  <a:pos x="0" y="0"/>
                </a:cxn>
                <a:cxn ang="0">
                  <a:pos x="0" y="1442"/>
                </a:cxn>
                <a:cxn ang="0">
                  <a:pos x="223" y="1442"/>
                </a:cxn>
                <a:cxn ang="0">
                  <a:pos x="223" y="690"/>
                </a:cxn>
                <a:cxn ang="0">
                  <a:pos x="223" y="690"/>
                </a:cxn>
                <a:cxn ang="0">
                  <a:pos x="239" y="638"/>
                </a:cxn>
                <a:cxn ang="0">
                  <a:pos x="282" y="595"/>
                </a:cxn>
                <a:cxn ang="0">
                  <a:pos x="352" y="576"/>
                </a:cxn>
                <a:cxn ang="0">
                  <a:pos x="352" y="576"/>
                </a:cxn>
                <a:cxn ang="0">
                  <a:pos x="392" y="580"/>
                </a:cxn>
                <a:cxn ang="0">
                  <a:pos x="433" y="597"/>
                </a:cxn>
                <a:cxn ang="0">
                  <a:pos x="467" y="628"/>
                </a:cxn>
                <a:cxn ang="0">
                  <a:pos x="467" y="628"/>
                </a:cxn>
                <a:cxn ang="0">
                  <a:pos x="485" y="672"/>
                </a:cxn>
                <a:cxn ang="0">
                  <a:pos x="492" y="724"/>
                </a:cxn>
                <a:cxn ang="0">
                  <a:pos x="493" y="781"/>
                </a:cxn>
                <a:cxn ang="0">
                  <a:pos x="493" y="781"/>
                </a:cxn>
                <a:cxn ang="0">
                  <a:pos x="493" y="1442"/>
                </a:cxn>
                <a:cxn ang="0">
                  <a:pos x="716" y="1442"/>
                </a:cxn>
                <a:cxn ang="0">
                  <a:pos x="716" y="772"/>
                </a:cxn>
                <a:cxn ang="0">
                  <a:pos x="716" y="772"/>
                </a:cxn>
                <a:cxn ang="0">
                  <a:pos x="714" y="704"/>
                </a:cxn>
                <a:cxn ang="0">
                  <a:pos x="710" y="646"/>
                </a:cxn>
                <a:cxn ang="0">
                  <a:pos x="703" y="597"/>
                </a:cxn>
                <a:cxn ang="0">
                  <a:pos x="690" y="555"/>
                </a:cxn>
                <a:cxn ang="0">
                  <a:pos x="673" y="519"/>
                </a:cxn>
                <a:cxn ang="0">
                  <a:pos x="651" y="487"/>
                </a:cxn>
                <a:cxn ang="0">
                  <a:pos x="623" y="459"/>
                </a:cxn>
                <a:cxn ang="0">
                  <a:pos x="588" y="431"/>
                </a:cxn>
                <a:cxn ang="0">
                  <a:pos x="588" y="431"/>
                </a:cxn>
              </a:cxnLst>
              <a:rect l="0" t="0" r="r" b="b"/>
              <a:pathLst>
                <a:path w="716" h="1442" extrusionOk="0">
                  <a:moveTo>
                    <a:pt x="588" y="431"/>
                  </a:moveTo>
                  <a:lnTo>
                    <a:pt x="538" y="404"/>
                  </a:lnTo>
                  <a:lnTo>
                    <a:pt x="477" y="387"/>
                  </a:lnTo>
                  <a:lnTo>
                    <a:pt x="411" y="381"/>
                  </a:lnTo>
                  <a:lnTo>
                    <a:pt x="342" y="390"/>
                  </a:lnTo>
                  <a:lnTo>
                    <a:pt x="278" y="410"/>
                  </a:lnTo>
                  <a:lnTo>
                    <a:pt x="223" y="442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1442"/>
                  </a:lnTo>
                  <a:lnTo>
                    <a:pt x="223" y="1442"/>
                  </a:lnTo>
                  <a:lnTo>
                    <a:pt x="223" y="690"/>
                  </a:lnTo>
                  <a:lnTo>
                    <a:pt x="239" y="638"/>
                  </a:lnTo>
                  <a:lnTo>
                    <a:pt x="282" y="595"/>
                  </a:lnTo>
                  <a:lnTo>
                    <a:pt x="352" y="576"/>
                  </a:lnTo>
                  <a:lnTo>
                    <a:pt x="392" y="580"/>
                  </a:lnTo>
                  <a:lnTo>
                    <a:pt x="433" y="597"/>
                  </a:lnTo>
                  <a:lnTo>
                    <a:pt x="467" y="628"/>
                  </a:lnTo>
                  <a:lnTo>
                    <a:pt x="485" y="672"/>
                  </a:lnTo>
                  <a:lnTo>
                    <a:pt x="492" y="724"/>
                  </a:lnTo>
                  <a:lnTo>
                    <a:pt x="493" y="781"/>
                  </a:lnTo>
                  <a:lnTo>
                    <a:pt x="493" y="1442"/>
                  </a:lnTo>
                  <a:lnTo>
                    <a:pt x="716" y="1442"/>
                  </a:lnTo>
                  <a:lnTo>
                    <a:pt x="716" y="772"/>
                  </a:lnTo>
                  <a:lnTo>
                    <a:pt x="714" y="704"/>
                  </a:lnTo>
                  <a:lnTo>
                    <a:pt x="710" y="646"/>
                  </a:lnTo>
                  <a:lnTo>
                    <a:pt x="703" y="597"/>
                  </a:lnTo>
                  <a:lnTo>
                    <a:pt x="690" y="555"/>
                  </a:lnTo>
                  <a:lnTo>
                    <a:pt x="673" y="519"/>
                  </a:lnTo>
                  <a:lnTo>
                    <a:pt x="651" y="487"/>
                  </a:lnTo>
                  <a:lnTo>
                    <a:pt x="623" y="459"/>
                  </a:lnTo>
                  <a:lnTo>
                    <a:pt x="588" y="4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68575" tIns="34275" rIns="68575" bIns="34275"/>
            <a:lstStyle/>
            <a:p>
              <a:endParaRPr lang="zh-TW" altLang="en-US"/>
            </a:p>
          </p:txBody>
        </p:sp>
        <p:sp>
          <p:nvSpPr>
            <p:cNvPr id="7" name="Google Shape;329;p44"/>
            <p:cNvSpPr>
              <a:spLocks/>
            </p:cNvSpPr>
            <p:nvPr/>
          </p:nvSpPr>
          <p:spPr bwMode="auto">
            <a:xfrm>
              <a:off x="7143" y="292"/>
              <a:ext cx="44" cy="65"/>
            </a:xfrm>
            <a:custGeom>
              <a:avLst/>
              <a:gdLst/>
              <a:ahLst/>
              <a:cxnLst>
                <a:cxn ang="0">
                  <a:pos x="320" y="3"/>
                </a:cxn>
                <a:cxn ang="0">
                  <a:pos x="241" y="18"/>
                </a:cxn>
                <a:cxn ang="0">
                  <a:pos x="173" y="50"/>
                </a:cxn>
                <a:cxn ang="0">
                  <a:pos x="115" y="96"/>
                </a:cxn>
                <a:cxn ang="0">
                  <a:pos x="69" y="158"/>
                </a:cxn>
                <a:cxn ang="0">
                  <a:pos x="34" y="234"/>
                </a:cxn>
                <a:cxn ang="0">
                  <a:pos x="12" y="324"/>
                </a:cxn>
                <a:cxn ang="0">
                  <a:pos x="6" y="375"/>
                </a:cxn>
                <a:cxn ang="0">
                  <a:pos x="2" y="455"/>
                </a:cxn>
                <a:cxn ang="0">
                  <a:pos x="0" y="544"/>
                </a:cxn>
                <a:cxn ang="0">
                  <a:pos x="3" y="681"/>
                </a:cxn>
                <a:cxn ang="0">
                  <a:pos x="5" y="715"/>
                </a:cxn>
                <a:cxn ang="0">
                  <a:pos x="19" y="807"/>
                </a:cxn>
                <a:cxn ang="0">
                  <a:pos x="46" y="888"/>
                </a:cxn>
                <a:cxn ang="0">
                  <a:pos x="87" y="956"/>
                </a:cxn>
                <a:cxn ang="0">
                  <a:pos x="139" y="1010"/>
                </a:cxn>
                <a:cxn ang="0">
                  <a:pos x="203" y="1050"/>
                </a:cxn>
                <a:cxn ang="0">
                  <a:pos x="278" y="1075"/>
                </a:cxn>
                <a:cxn ang="0">
                  <a:pos x="364" y="1084"/>
                </a:cxn>
                <a:cxn ang="0">
                  <a:pos x="407" y="1081"/>
                </a:cxn>
                <a:cxn ang="0">
                  <a:pos x="488" y="1065"/>
                </a:cxn>
                <a:cxn ang="0">
                  <a:pos x="557" y="1032"/>
                </a:cxn>
                <a:cxn ang="0">
                  <a:pos x="616" y="983"/>
                </a:cxn>
                <a:cxn ang="0">
                  <a:pos x="662" y="923"/>
                </a:cxn>
                <a:cxn ang="0">
                  <a:pos x="697" y="848"/>
                </a:cxn>
                <a:cxn ang="0">
                  <a:pos x="717" y="761"/>
                </a:cxn>
                <a:cxn ang="0">
                  <a:pos x="722" y="715"/>
                </a:cxn>
                <a:cxn ang="0">
                  <a:pos x="726" y="623"/>
                </a:cxn>
                <a:cxn ang="0">
                  <a:pos x="727" y="544"/>
                </a:cxn>
                <a:cxn ang="0">
                  <a:pos x="724" y="424"/>
                </a:cxn>
                <a:cxn ang="0">
                  <a:pos x="721" y="375"/>
                </a:cxn>
                <a:cxn ang="0">
                  <a:pos x="699" y="258"/>
                </a:cxn>
                <a:cxn ang="0">
                  <a:pos x="662" y="166"/>
                </a:cxn>
                <a:cxn ang="0">
                  <a:pos x="613" y="98"/>
                </a:cxn>
                <a:cxn ang="0">
                  <a:pos x="556" y="51"/>
                </a:cxn>
                <a:cxn ang="0">
                  <a:pos x="493" y="21"/>
                </a:cxn>
                <a:cxn ang="0">
                  <a:pos x="428" y="6"/>
                </a:cxn>
                <a:cxn ang="0">
                  <a:pos x="364" y="0"/>
                </a:cxn>
                <a:cxn ang="0">
                  <a:pos x="499" y="738"/>
                </a:cxn>
                <a:cxn ang="0">
                  <a:pos x="475" y="828"/>
                </a:cxn>
                <a:cxn ang="0">
                  <a:pos x="413" y="890"/>
                </a:cxn>
                <a:cxn ang="0">
                  <a:pos x="364" y="899"/>
                </a:cxn>
                <a:cxn ang="0">
                  <a:pos x="277" y="863"/>
                </a:cxn>
                <a:cxn ang="0">
                  <a:pos x="236" y="781"/>
                </a:cxn>
                <a:cxn ang="0">
                  <a:pos x="229" y="734"/>
                </a:cxn>
                <a:cxn ang="0">
                  <a:pos x="224" y="656"/>
                </a:cxn>
                <a:cxn ang="0">
                  <a:pos x="223" y="544"/>
                </a:cxn>
                <a:cxn ang="0">
                  <a:pos x="227" y="365"/>
                </a:cxn>
                <a:cxn ang="0">
                  <a:pos x="229" y="345"/>
                </a:cxn>
                <a:cxn ang="0">
                  <a:pos x="251" y="254"/>
                </a:cxn>
                <a:cxn ang="0">
                  <a:pos x="315" y="195"/>
                </a:cxn>
                <a:cxn ang="0">
                  <a:pos x="364" y="186"/>
                </a:cxn>
                <a:cxn ang="0">
                  <a:pos x="451" y="218"/>
                </a:cxn>
                <a:cxn ang="0">
                  <a:pos x="493" y="298"/>
                </a:cxn>
                <a:cxn ang="0">
                  <a:pos x="499" y="344"/>
                </a:cxn>
                <a:cxn ang="0">
                  <a:pos x="503" y="430"/>
                </a:cxn>
                <a:cxn ang="0">
                  <a:pos x="505" y="544"/>
                </a:cxn>
                <a:cxn ang="0">
                  <a:pos x="500" y="713"/>
                </a:cxn>
                <a:cxn ang="0">
                  <a:pos x="499" y="738"/>
                </a:cxn>
              </a:cxnLst>
              <a:rect l="0" t="0" r="r" b="b"/>
              <a:pathLst>
                <a:path w="727" h="1084" extrusionOk="0">
                  <a:moveTo>
                    <a:pt x="364" y="0"/>
                  </a:moveTo>
                  <a:lnTo>
                    <a:pt x="320" y="3"/>
                  </a:lnTo>
                  <a:lnTo>
                    <a:pt x="279" y="9"/>
                  </a:lnTo>
                  <a:lnTo>
                    <a:pt x="241" y="18"/>
                  </a:lnTo>
                  <a:lnTo>
                    <a:pt x="205" y="32"/>
                  </a:lnTo>
                  <a:lnTo>
                    <a:pt x="173" y="50"/>
                  </a:lnTo>
                  <a:lnTo>
                    <a:pt x="142" y="70"/>
                  </a:lnTo>
                  <a:lnTo>
                    <a:pt x="115" y="96"/>
                  </a:lnTo>
                  <a:lnTo>
                    <a:pt x="91" y="125"/>
                  </a:lnTo>
                  <a:lnTo>
                    <a:pt x="69" y="158"/>
                  </a:lnTo>
                  <a:lnTo>
                    <a:pt x="50" y="194"/>
                  </a:lnTo>
                  <a:lnTo>
                    <a:pt x="34" y="234"/>
                  </a:lnTo>
                  <a:lnTo>
                    <a:pt x="22" y="277"/>
                  </a:lnTo>
                  <a:lnTo>
                    <a:pt x="12" y="324"/>
                  </a:lnTo>
                  <a:lnTo>
                    <a:pt x="6" y="375"/>
                  </a:lnTo>
                  <a:lnTo>
                    <a:pt x="4" y="403"/>
                  </a:lnTo>
                  <a:lnTo>
                    <a:pt x="2" y="455"/>
                  </a:lnTo>
                  <a:lnTo>
                    <a:pt x="0" y="544"/>
                  </a:lnTo>
                  <a:lnTo>
                    <a:pt x="1" y="622"/>
                  </a:lnTo>
                  <a:lnTo>
                    <a:pt x="3" y="681"/>
                  </a:lnTo>
                  <a:lnTo>
                    <a:pt x="5" y="715"/>
                  </a:lnTo>
                  <a:lnTo>
                    <a:pt x="10" y="762"/>
                  </a:lnTo>
                  <a:lnTo>
                    <a:pt x="19" y="807"/>
                  </a:lnTo>
                  <a:lnTo>
                    <a:pt x="31" y="849"/>
                  </a:lnTo>
                  <a:lnTo>
                    <a:pt x="46" y="888"/>
                  </a:lnTo>
                  <a:lnTo>
                    <a:pt x="65" y="924"/>
                  </a:lnTo>
                  <a:lnTo>
                    <a:pt x="87" y="956"/>
                  </a:lnTo>
                  <a:lnTo>
                    <a:pt x="111" y="984"/>
                  </a:lnTo>
                  <a:lnTo>
                    <a:pt x="139" y="1010"/>
                  </a:lnTo>
                  <a:lnTo>
                    <a:pt x="170" y="1033"/>
                  </a:lnTo>
                  <a:lnTo>
                    <a:pt x="203" y="1050"/>
                  </a:lnTo>
                  <a:lnTo>
                    <a:pt x="239" y="1065"/>
                  </a:lnTo>
                  <a:lnTo>
                    <a:pt x="278" y="1075"/>
                  </a:lnTo>
                  <a:lnTo>
                    <a:pt x="320" y="1081"/>
                  </a:lnTo>
                  <a:lnTo>
                    <a:pt x="364" y="1084"/>
                  </a:lnTo>
                  <a:lnTo>
                    <a:pt x="407" y="1081"/>
                  </a:lnTo>
                  <a:lnTo>
                    <a:pt x="449" y="1075"/>
                  </a:lnTo>
                  <a:lnTo>
                    <a:pt x="488" y="1065"/>
                  </a:lnTo>
                  <a:lnTo>
                    <a:pt x="523" y="1050"/>
                  </a:lnTo>
                  <a:lnTo>
                    <a:pt x="557" y="1032"/>
                  </a:lnTo>
                  <a:lnTo>
                    <a:pt x="587" y="1009"/>
                  </a:lnTo>
                  <a:lnTo>
                    <a:pt x="616" y="983"/>
                  </a:lnTo>
                  <a:lnTo>
                    <a:pt x="641" y="955"/>
                  </a:lnTo>
                  <a:lnTo>
                    <a:pt x="662" y="923"/>
                  </a:lnTo>
                  <a:lnTo>
                    <a:pt x="681" y="887"/>
                  </a:lnTo>
                  <a:lnTo>
                    <a:pt x="697" y="848"/>
                  </a:lnTo>
                  <a:lnTo>
                    <a:pt x="708" y="807"/>
                  </a:lnTo>
                  <a:lnTo>
                    <a:pt x="717" y="761"/>
                  </a:lnTo>
                  <a:lnTo>
                    <a:pt x="722" y="715"/>
                  </a:lnTo>
                  <a:lnTo>
                    <a:pt x="724" y="682"/>
                  </a:lnTo>
                  <a:lnTo>
                    <a:pt x="726" y="623"/>
                  </a:lnTo>
                  <a:lnTo>
                    <a:pt x="727" y="544"/>
                  </a:lnTo>
                  <a:lnTo>
                    <a:pt x="726" y="490"/>
                  </a:lnTo>
                  <a:lnTo>
                    <a:pt x="724" y="424"/>
                  </a:lnTo>
                  <a:lnTo>
                    <a:pt x="721" y="375"/>
                  </a:lnTo>
                  <a:lnTo>
                    <a:pt x="711" y="313"/>
                  </a:lnTo>
                  <a:lnTo>
                    <a:pt x="699" y="258"/>
                  </a:lnTo>
                  <a:lnTo>
                    <a:pt x="682" y="208"/>
                  </a:lnTo>
                  <a:lnTo>
                    <a:pt x="662" y="166"/>
                  </a:lnTo>
                  <a:lnTo>
                    <a:pt x="639" y="129"/>
                  </a:lnTo>
                  <a:lnTo>
                    <a:pt x="613" y="98"/>
                  </a:lnTo>
                  <a:lnTo>
                    <a:pt x="585" y="72"/>
                  </a:lnTo>
                  <a:lnTo>
                    <a:pt x="556" y="51"/>
                  </a:lnTo>
                  <a:lnTo>
                    <a:pt x="524" y="34"/>
                  </a:lnTo>
                  <a:lnTo>
                    <a:pt x="493" y="21"/>
                  </a:lnTo>
                  <a:lnTo>
                    <a:pt x="460" y="12"/>
                  </a:lnTo>
                  <a:lnTo>
                    <a:pt x="428" y="6"/>
                  </a:lnTo>
                  <a:lnTo>
                    <a:pt x="395" y="2"/>
                  </a:lnTo>
                  <a:lnTo>
                    <a:pt x="364" y="0"/>
                  </a:lnTo>
                  <a:close/>
                  <a:moveTo>
                    <a:pt x="499" y="738"/>
                  </a:moveTo>
                  <a:lnTo>
                    <a:pt x="491" y="785"/>
                  </a:lnTo>
                  <a:lnTo>
                    <a:pt x="475" y="828"/>
                  </a:lnTo>
                  <a:lnTo>
                    <a:pt x="449" y="865"/>
                  </a:lnTo>
                  <a:lnTo>
                    <a:pt x="413" y="890"/>
                  </a:lnTo>
                  <a:lnTo>
                    <a:pt x="364" y="899"/>
                  </a:lnTo>
                  <a:lnTo>
                    <a:pt x="315" y="889"/>
                  </a:lnTo>
                  <a:lnTo>
                    <a:pt x="277" y="863"/>
                  </a:lnTo>
                  <a:lnTo>
                    <a:pt x="252" y="825"/>
                  </a:lnTo>
                  <a:lnTo>
                    <a:pt x="236" y="781"/>
                  </a:lnTo>
                  <a:lnTo>
                    <a:pt x="229" y="734"/>
                  </a:lnTo>
                  <a:lnTo>
                    <a:pt x="227" y="716"/>
                  </a:lnTo>
                  <a:lnTo>
                    <a:pt x="224" y="656"/>
                  </a:lnTo>
                  <a:lnTo>
                    <a:pt x="223" y="544"/>
                  </a:lnTo>
                  <a:lnTo>
                    <a:pt x="224" y="430"/>
                  </a:lnTo>
                  <a:lnTo>
                    <a:pt x="227" y="365"/>
                  </a:lnTo>
                  <a:lnTo>
                    <a:pt x="229" y="345"/>
                  </a:lnTo>
                  <a:lnTo>
                    <a:pt x="235" y="298"/>
                  </a:lnTo>
                  <a:lnTo>
                    <a:pt x="251" y="254"/>
                  </a:lnTo>
                  <a:lnTo>
                    <a:pt x="277" y="218"/>
                  </a:lnTo>
                  <a:lnTo>
                    <a:pt x="315" y="195"/>
                  </a:lnTo>
                  <a:lnTo>
                    <a:pt x="364" y="186"/>
                  </a:lnTo>
                  <a:lnTo>
                    <a:pt x="413" y="195"/>
                  </a:lnTo>
                  <a:lnTo>
                    <a:pt x="451" y="218"/>
                  </a:lnTo>
                  <a:lnTo>
                    <a:pt x="477" y="254"/>
                  </a:lnTo>
                  <a:lnTo>
                    <a:pt x="493" y="298"/>
                  </a:lnTo>
                  <a:lnTo>
                    <a:pt x="499" y="344"/>
                  </a:lnTo>
                  <a:lnTo>
                    <a:pt x="500" y="365"/>
                  </a:lnTo>
                  <a:lnTo>
                    <a:pt x="503" y="430"/>
                  </a:lnTo>
                  <a:lnTo>
                    <a:pt x="505" y="544"/>
                  </a:lnTo>
                  <a:lnTo>
                    <a:pt x="503" y="654"/>
                  </a:lnTo>
                  <a:lnTo>
                    <a:pt x="500" y="713"/>
                  </a:lnTo>
                  <a:lnTo>
                    <a:pt x="499" y="7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68575" tIns="34275" rIns="68575" bIns="34275"/>
            <a:lstStyle/>
            <a:p>
              <a:endParaRPr lang="zh-TW" altLang="en-US"/>
            </a:p>
          </p:txBody>
        </p:sp>
        <p:sp>
          <p:nvSpPr>
            <p:cNvPr id="8" name="Google Shape;330;p44"/>
            <p:cNvSpPr>
              <a:spLocks/>
            </p:cNvSpPr>
            <p:nvPr/>
          </p:nvSpPr>
          <p:spPr bwMode="auto">
            <a:xfrm>
              <a:off x="7296" y="292"/>
              <a:ext cx="41" cy="65"/>
            </a:xfrm>
            <a:custGeom>
              <a:avLst/>
              <a:gdLst/>
              <a:ahLst/>
              <a:cxnLst>
                <a:cxn ang="0">
                  <a:pos x="714" y="458"/>
                </a:cxn>
                <a:cxn ang="0">
                  <a:pos x="710" y="375"/>
                </a:cxn>
                <a:cxn ang="0">
                  <a:pos x="703" y="319"/>
                </a:cxn>
                <a:cxn ang="0">
                  <a:pos x="669" y="209"/>
                </a:cxn>
                <a:cxn ang="0">
                  <a:pos x="614" y="117"/>
                </a:cxn>
                <a:cxn ang="0">
                  <a:pos x="580" y="82"/>
                </a:cxn>
                <a:cxn ang="0">
                  <a:pos x="501" y="30"/>
                </a:cxn>
                <a:cxn ang="0">
                  <a:pos x="409" y="4"/>
                </a:cxn>
                <a:cxn ang="0">
                  <a:pos x="357" y="0"/>
                </a:cxn>
                <a:cxn ang="0">
                  <a:pos x="276" y="9"/>
                </a:cxn>
                <a:cxn ang="0">
                  <a:pos x="204" y="31"/>
                </a:cxn>
                <a:cxn ang="0">
                  <a:pos x="142" y="70"/>
                </a:cxn>
                <a:cxn ang="0">
                  <a:pos x="91" y="124"/>
                </a:cxn>
                <a:cxn ang="0">
                  <a:pos x="51" y="193"/>
                </a:cxn>
                <a:cxn ang="0">
                  <a:pos x="23" y="277"/>
                </a:cxn>
                <a:cxn ang="0">
                  <a:pos x="6" y="375"/>
                </a:cxn>
                <a:cxn ang="0">
                  <a:pos x="3" y="403"/>
                </a:cxn>
                <a:cxn ang="0">
                  <a:pos x="0" y="544"/>
                </a:cxn>
                <a:cxn ang="0">
                  <a:pos x="1" y="623"/>
                </a:cxn>
                <a:cxn ang="0">
                  <a:pos x="5" y="715"/>
                </a:cxn>
                <a:cxn ang="0">
                  <a:pos x="10" y="765"/>
                </a:cxn>
                <a:cxn ang="0">
                  <a:pos x="33" y="857"/>
                </a:cxn>
                <a:cxn ang="0">
                  <a:pos x="72" y="935"/>
                </a:cxn>
                <a:cxn ang="0">
                  <a:pos x="124" y="998"/>
                </a:cxn>
                <a:cxn ang="0">
                  <a:pos x="191" y="1044"/>
                </a:cxn>
                <a:cxn ang="0">
                  <a:pos x="268" y="1074"/>
                </a:cxn>
                <a:cxn ang="0">
                  <a:pos x="357" y="1084"/>
                </a:cxn>
                <a:cxn ang="0">
                  <a:pos x="399" y="1081"/>
                </a:cxn>
                <a:cxn ang="0">
                  <a:pos x="478" y="1065"/>
                </a:cxn>
                <a:cxn ang="0">
                  <a:pos x="546" y="1032"/>
                </a:cxn>
                <a:cxn ang="0">
                  <a:pos x="604" y="983"/>
                </a:cxn>
                <a:cxn ang="0">
                  <a:pos x="650" y="921"/>
                </a:cxn>
                <a:cxn ang="0">
                  <a:pos x="685" y="844"/>
                </a:cxn>
                <a:cxn ang="0">
                  <a:pos x="705" y="753"/>
                </a:cxn>
                <a:cxn ang="0">
                  <a:pos x="710" y="704"/>
                </a:cxn>
                <a:cxn ang="0">
                  <a:pos x="495" y="704"/>
                </a:cxn>
                <a:cxn ang="0">
                  <a:pos x="495" y="721"/>
                </a:cxn>
                <a:cxn ang="0">
                  <a:pos x="493" y="740"/>
                </a:cxn>
                <a:cxn ang="0">
                  <a:pos x="474" y="818"/>
                </a:cxn>
                <a:cxn ang="0">
                  <a:pos x="413" y="887"/>
                </a:cxn>
                <a:cxn ang="0">
                  <a:pos x="357" y="899"/>
                </a:cxn>
                <a:cxn ang="0">
                  <a:pos x="271" y="865"/>
                </a:cxn>
                <a:cxn ang="0">
                  <a:pos x="230" y="783"/>
                </a:cxn>
                <a:cxn ang="0">
                  <a:pos x="223" y="735"/>
                </a:cxn>
                <a:cxn ang="0">
                  <a:pos x="219" y="667"/>
                </a:cxn>
                <a:cxn ang="0">
                  <a:pos x="218" y="597"/>
                </a:cxn>
                <a:cxn ang="0">
                  <a:pos x="716" y="597"/>
                </a:cxn>
                <a:cxn ang="0">
                  <a:pos x="716" y="530"/>
                </a:cxn>
                <a:cxn ang="0">
                  <a:pos x="715" y="480"/>
                </a:cxn>
                <a:cxn ang="0">
                  <a:pos x="220" y="379"/>
                </a:cxn>
                <a:cxn ang="0">
                  <a:pos x="222" y="344"/>
                </a:cxn>
                <a:cxn ang="0">
                  <a:pos x="229" y="295"/>
                </a:cxn>
                <a:cxn ang="0">
                  <a:pos x="272" y="216"/>
                </a:cxn>
                <a:cxn ang="0">
                  <a:pos x="357" y="186"/>
                </a:cxn>
                <a:cxn ang="0">
                  <a:pos x="413" y="196"/>
                </a:cxn>
                <a:cxn ang="0">
                  <a:pos x="475" y="264"/>
                </a:cxn>
                <a:cxn ang="0">
                  <a:pos x="494" y="345"/>
                </a:cxn>
                <a:cxn ang="0">
                  <a:pos x="496" y="372"/>
                </a:cxn>
                <a:cxn ang="0">
                  <a:pos x="498" y="416"/>
                </a:cxn>
                <a:cxn ang="0">
                  <a:pos x="219" y="416"/>
                </a:cxn>
              </a:cxnLst>
              <a:rect l="0" t="0" r="r" b="b"/>
              <a:pathLst>
                <a:path w="716" h="1084" extrusionOk="0">
                  <a:moveTo>
                    <a:pt x="715" y="480"/>
                  </a:moveTo>
                  <a:lnTo>
                    <a:pt x="714" y="458"/>
                  </a:lnTo>
                  <a:lnTo>
                    <a:pt x="713" y="425"/>
                  </a:lnTo>
                  <a:lnTo>
                    <a:pt x="710" y="375"/>
                  </a:lnTo>
                  <a:lnTo>
                    <a:pt x="703" y="319"/>
                  </a:lnTo>
                  <a:lnTo>
                    <a:pt x="689" y="263"/>
                  </a:lnTo>
                  <a:lnTo>
                    <a:pt x="669" y="209"/>
                  </a:lnTo>
                  <a:lnTo>
                    <a:pt x="644" y="159"/>
                  </a:lnTo>
                  <a:lnTo>
                    <a:pt x="614" y="117"/>
                  </a:lnTo>
                  <a:lnTo>
                    <a:pt x="580" y="82"/>
                  </a:lnTo>
                  <a:lnTo>
                    <a:pt x="542" y="53"/>
                  </a:lnTo>
                  <a:lnTo>
                    <a:pt x="501" y="30"/>
                  </a:lnTo>
                  <a:lnTo>
                    <a:pt x="456" y="14"/>
                  </a:lnTo>
                  <a:lnTo>
                    <a:pt x="409" y="4"/>
                  </a:lnTo>
                  <a:lnTo>
                    <a:pt x="357" y="0"/>
                  </a:lnTo>
                  <a:lnTo>
                    <a:pt x="315" y="3"/>
                  </a:lnTo>
                  <a:lnTo>
                    <a:pt x="276" y="9"/>
                  </a:lnTo>
                  <a:lnTo>
                    <a:pt x="239" y="18"/>
                  </a:lnTo>
                  <a:lnTo>
                    <a:pt x="204" y="31"/>
                  </a:lnTo>
                  <a:lnTo>
                    <a:pt x="172" y="49"/>
                  </a:lnTo>
                  <a:lnTo>
                    <a:pt x="142" y="70"/>
                  </a:lnTo>
                  <a:lnTo>
                    <a:pt x="115" y="95"/>
                  </a:lnTo>
                  <a:lnTo>
                    <a:pt x="91" y="124"/>
                  </a:lnTo>
                  <a:lnTo>
                    <a:pt x="70" y="157"/>
                  </a:lnTo>
                  <a:lnTo>
                    <a:pt x="51" y="193"/>
                  </a:lnTo>
                  <a:lnTo>
                    <a:pt x="35" y="233"/>
                  </a:lnTo>
                  <a:lnTo>
                    <a:pt x="23" y="277"/>
                  </a:lnTo>
                  <a:lnTo>
                    <a:pt x="12" y="324"/>
                  </a:lnTo>
                  <a:lnTo>
                    <a:pt x="6" y="375"/>
                  </a:lnTo>
                  <a:lnTo>
                    <a:pt x="3" y="403"/>
                  </a:lnTo>
                  <a:lnTo>
                    <a:pt x="1" y="454"/>
                  </a:lnTo>
                  <a:lnTo>
                    <a:pt x="0" y="544"/>
                  </a:lnTo>
                  <a:lnTo>
                    <a:pt x="1" y="623"/>
                  </a:lnTo>
                  <a:lnTo>
                    <a:pt x="4" y="682"/>
                  </a:lnTo>
                  <a:lnTo>
                    <a:pt x="5" y="715"/>
                  </a:lnTo>
                  <a:lnTo>
                    <a:pt x="10" y="765"/>
                  </a:lnTo>
                  <a:lnTo>
                    <a:pt x="19" y="813"/>
                  </a:lnTo>
                  <a:lnTo>
                    <a:pt x="33" y="857"/>
                  </a:lnTo>
                  <a:lnTo>
                    <a:pt x="51" y="897"/>
                  </a:lnTo>
                  <a:lnTo>
                    <a:pt x="72" y="935"/>
                  </a:lnTo>
                  <a:lnTo>
                    <a:pt x="96" y="968"/>
                  </a:lnTo>
                  <a:lnTo>
                    <a:pt x="124" y="998"/>
                  </a:lnTo>
                  <a:lnTo>
                    <a:pt x="156" y="1024"/>
                  </a:lnTo>
                  <a:lnTo>
                    <a:pt x="191" y="1044"/>
                  </a:lnTo>
                  <a:lnTo>
                    <a:pt x="228" y="1062"/>
                  </a:lnTo>
                  <a:lnTo>
                    <a:pt x="268" y="1074"/>
                  </a:lnTo>
                  <a:lnTo>
                    <a:pt x="311" y="1081"/>
                  </a:lnTo>
                  <a:lnTo>
                    <a:pt x="357" y="1084"/>
                  </a:lnTo>
                  <a:lnTo>
                    <a:pt x="399" y="1081"/>
                  </a:lnTo>
                  <a:lnTo>
                    <a:pt x="440" y="1075"/>
                  </a:lnTo>
                  <a:lnTo>
                    <a:pt x="478" y="1065"/>
                  </a:lnTo>
                  <a:lnTo>
                    <a:pt x="514" y="1050"/>
                  </a:lnTo>
                  <a:lnTo>
                    <a:pt x="546" y="1032"/>
                  </a:lnTo>
                  <a:lnTo>
                    <a:pt x="577" y="1009"/>
                  </a:lnTo>
                  <a:lnTo>
                    <a:pt x="604" y="983"/>
                  </a:lnTo>
                  <a:lnTo>
                    <a:pt x="629" y="954"/>
                  </a:lnTo>
                  <a:lnTo>
                    <a:pt x="650" y="921"/>
                  </a:lnTo>
                  <a:lnTo>
                    <a:pt x="669" y="884"/>
                  </a:lnTo>
                  <a:lnTo>
                    <a:pt x="685" y="844"/>
                  </a:lnTo>
                  <a:lnTo>
                    <a:pt x="696" y="800"/>
                  </a:lnTo>
                  <a:lnTo>
                    <a:pt x="705" y="753"/>
                  </a:lnTo>
                  <a:lnTo>
                    <a:pt x="710" y="704"/>
                  </a:lnTo>
                  <a:lnTo>
                    <a:pt x="495" y="704"/>
                  </a:lnTo>
                  <a:lnTo>
                    <a:pt x="495" y="709"/>
                  </a:lnTo>
                  <a:lnTo>
                    <a:pt x="495" y="721"/>
                  </a:lnTo>
                  <a:lnTo>
                    <a:pt x="493" y="740"/>
                  </a:lnTo>
                  <a:lnTo>
                    <a:pt x="487" y="776"/>
                  </a:lnTo>
                  <a:lnTo>
                    <a:pt x="474" y="818"/>
                  </a:lnTo>
                  <a:lnTo>
                    <a:pt x="451" y="857"/>
                  </a:lnTo>
                  <a:lnTo>
                    <a:pt x="413" y="887"/>
                  </a:lnTo>
                  <a:lnTo>
                    <a:pt x="357" y="899"/>
                  </a:lnTo>
                  <a:lnTo>
                    <a:pt x="308" y="890"/>
                  </a:lnTo>
                  <a:lnTo>
                    <a:pt x="271" y="865"/>
                  </a:lnTo>
                  <a:lnTo>
                    <a:pt x="246" y="828"/>
                  </a:lnTo>
                  <a:lnTo>
                    <a:pt x="230" y="783"/>
                  </a:lnTo>
                  <a:lnTo>
                    <a:pt x="223" y="735"/>
                  </a:lnTo>
                  <a:lnTo>
                    <a:pt x="221" y="708"/>
                  </a:lnTo>
                  <a:lnTo>
                    <a:pt x="219" y="667"/>
                  </a:lnTo>
                  <a:lnTo>
                    <a:pt x="218" y="597"/>
                  </a:lnTo>
                  <a:lnTo>
                    <a:pt x="716" y="597"/>
                  </a:lnTo>
                  <a:lnTo>
                    <a:pt x="716" y="576"/>
                  </a:lnTo>
                  <a:lnTo>
                    <a:pt x="716" y="530"/>
                  </a:lnTo>
                  <a:lnTo>
                    <a:pt x="715" y="480"/>
                  </a:lnTo>
                  <a:close/>
                  <a:moveTo>
                    <a:pt x="219" y="416"/>
                  </a:moveTo>
                  <a:lnTo>
                    <a:pt x="220" y="379"/>
                  </a:lnTo>
                  <a:lnTo>
                    <a:pt x="221" y="358"/>
                  </a:lnTo>
                  <a:lnTo>
                    <a:pt x="222" y="344"/>
                  </a:lnTo>
                  <a:lnTo>
                    <a:pt x="229" y="295"/>
                  </a:lnTo>
                  <a:lnTo>
                    <a:pt x="246" y="251"/>
                  </a:lnTo>
                  <a:lnTo>
                    <a:pt x="272" y="216"/>
                  </a:lnTo>
                  <a:lnTo>
                    <a:pt x="309" y="194"/>
                  </a:lnTo>
                  <a:lnTo>
                    <a:pt x="357" y="186"/>
                  </a:lnTo>
                  <a:lnTo>
                    <a:pt x="413" y="196"/>
                  </a:lnTo>
                  <a:lnTo>
                    <a:pt x="451" y="225"/>
                  </a:lnTo>
                  <a:lnTo>
                    <a:pt x="475" y="264"/>
                  </a:lnTo>
                  <a:lnTo>
                    <a:pt x="489" y="306"/>
                  </a:lnTo>
                  <a:lnTo>
                    <a:pt x="494" y="345"/>
                  </a:lnTo>
                  <a:lnTo>
                    <a:pt x="496" y="372"/>
                  </a:lnTo>
                  <a:lnTo>
                    <a:pt x="498" y="394"/>
                  </a:lnTo>
                  <a:lnTo>
                    <a:pt x="498" y="416"/>
                  </a:lnTo>
                  <a:lnTo>
                    <a:pt x="219" y="4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68575" tIns="34275" rIns="68575" bIns="34275"/>
            <a:lstStyle/>
            <a:p>
              <a:endParaRPr lang="zh-TW" altLang="en-US"/>
            </a:p>
          </p:txBody>
        </p:sp>
        <p:sp>
          <p:nvSpPr>
            <p:cNvPr id="9" name="Google Shape;331;p44"/>
            <p:cNvSpPr>
              <a:spLocks/>
            </p:cNvSpPr>
            <p:nvPr/>
          </p:nvSpPr>
          <p:spPr bwMode="auto">
            <a:xfrm>
              <a:off x="7005" y="216"/>
              <a:ext cx="414" cy="210"/>
            </a:xfrm>
            <a:custGeom>
              <a:avLst/>
              <a:gdLst/>
              <a:ahLst/>
              <a:cxnLst>
                <a:cxn ang="0">
                  <a:pos x="5354" y="0"/>
                </a:cxn>
                <a:cxn ang="0">
                  <a:pos x="1545" y="0"/>
                </a:cxn>
                <a:cxn ang="0">
                  <a:pos x="0" y="1756"/>
                </a:cxn>
                <a:cxn ang="0">
                  <a:pos x="1546" y="3501"/>
                </a:cxn>
                <a:cxn ang="0">
                  <a:pos x="5354" y="3501"/>
                </a:cxn>
                <a:cxn ang="0">
                  <a:pos x="6895" y="1761"/>
                </a:cxn>
                <a:cxn ang="0">
                  <a:pos x="5354" y="0"/>
                </a:cxn>
                <a:cxn ang="0">
                  <a:pos x="5354" y="0"/>
                </a:cxn>
                <a:cxn ang="0">
                  <a:pos x="5267" y="3336"/>
                </a:cxn>
                <a:cxn ang="0">
                  <a:pos x="1633" y="3336"/>
                </a:cxn>
                <a:cxn ang="0">
                  <a:pos x="239" y="1761"/>
                </a:cxn>
                <a:cxn ang="0">
                  <a:pos x="1633" y="177"/>
                </a:cxn>
                <a:cxn ang="0">
                  <a:pos x="5266" y="177"/>
                </a:cxn>
                <a:cxn ang="0">
                  <a:pos x="6655" y="1766"/>
                </a:cxn>
                <a:cxn ang="0">
                  <a:pos x="5267" y="3336"/>
                </a:cxn>
                <a:cxn ang="0">
                  <a:pos x="5267" y="3336"/>
                </a:cxn>
              </a:cxnLst>
              <a:rect l="0" t="0" r="r" b="b"/>
              <a:pathLst>
                <a:path w="6895" h="3501" extrusionOk="0">
                  <a:moveTo>
                    <a:pt x="5354" y="0"/>
                  </a:moveTo>
                  <a:lnTo>
                    <a:pt x="1545" y="0"/>
                  </a:lnTo>
                  <a:lnTo>
                    <a:pt x="0" y="1756"/>
                  </a:lnTo>
                  <a:lnTo>
                    <a:pt x="1546" y="3501"/>
                  </a:lnTo>
                  <a:lnTo>
                    <a:pt x="5354" y="3501"/>
                  </a:lnTo>
                  <a:lnTo>
                    <a:pt x="6895" y="1761"/>
                  </a:lnTo>
                  <a:lnTo>
                    <a:pt x="5354" y="0"/>
                  </a:lnTo>
                  <a:close/>
                  <a:moveTo>
                    <a:pt x="5267" y="3336"/>
                  </a:moveTo>
                  <a:lnTo>
                    <a:pt x="1633" y="3336"/>
                  </a:lnTo>
                  <a:lnTo>
                    <a:pt x="239" y="1761"/>
                  </a:lnTo>
                  <a:lnTo>
                    <a:pt x="1633" y="177"/>
                  </a:lnTo>
                  <a:lnTo>
                    <a:pt x="5266" y="177"/>
                  </a:lnTo>
                  <a:lnTo>
                    <a:pt x="6655" y="1766"/>
                  </a:lnTo>
                  <a:lnTo>
                    <a:pt x="5267" y="33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68575" tIns="34275" rIns="68575" bIns="34275"/>
            <a:lstStyle/>
            <a:p>
              <a:endParaRPr lang="zh-TW" altLang="en-US"/>
            </a:p>
          </p:txBody>
        </p:sp>
        <p:sp>
          <p:nvSpPr>
            <p:cNvPr id="10" name="Google Shape;332;p44"/>
            <p:cNvSpPr>
              <a:spLocks/>
            </p:cNvSpPr>
            <p:nvPr/>
          </p:nvSpPr>
          <p:spPr bwMode="auto">
            <a:xfrm>
              <a:off x="7091" y="270"/>
              <a:ext cx="46" cy="86"/>
            </a:xfrm>
            <a:custGeom>
              <a:avLst/>
              <a:gdLst/>
              <a:ahLst/>
              <a:cxnLst>
                <a:cxn ang="0">
                  <a:pos x="722" y="923"/>
                </a:cxn>
                <a:cxn ang="0">
                  <a:pos x="697" y="819"/>
                </a:cxn>
                <a:cxn ang="0">
                  <a:pos x="654" y="741"/>
                </a:cxn>
                <a:cxn ang="0">
                  <a:pos x="592" y="688"/>
                </a:cxn>
                <a:cxn ang="0">
                  <a:pos x="619" y="670"/>
                </a:cxn>
                <a:cxn ang="0">
                  <a:pos x="672" y="610"/>
                </a:cxn>
                <a:cxn ang="0">
                  <a:pos x="714" y="515"/>
                </a:cxn>
                <a:cxn ang="0">
                  <a:pos x="730" y="381"/>
                </a:cxn>
                <a:cxn ang="0">
                  <a:pos x="727" y="327"/>
                </a:cxn>
                <a:cxn ang="0">
                  <a:pos x="710" y="234"/>
                </a:cxn>
                <a:cxn ang="0">
                  <a:pos x="676" y="158"/>
                </a:cxn>
                <a:cxn ang="0">
                  <a:pos x="628" y="99"/>
                </a:cxn>
                <a:cxn ang="0">
                  <a:pos x="569" y="55"/>
                </a:cxn>
                <a:cxn ang="0">
                  <a:pos x="500" y="24"/>
                </a:cxn>
                <a:cxn ang="0">
                  <a:pos x="424" y="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221" y="1431"/>
                </a:cxn>
                <a:cxn ang="0">
                  <a:pos x="344" y="777"/>
                </a:cxn>
                <a:cxn ang="0">
                  <a:pos x="375" y="781"/>
                </a:cxn>
                <a:cxn ang="0">
                  <a:pos x="435" y="814"/>
                </a:cxn>
                <a:cxn ang="0">
                  <a:pos x="482" y="887"/>
                </a:cxn>
                <a:cxn ang="0">
                  <a:pos x="507" y="1007"/>
                </a:cxn>
                <a:cxn ang="0">
                  <a:pos x="530" y="1342"/>
                </a:cxn>
                <a:cxn ang="0">
                  <a:pos x="534" y="1386"/>
                </a:cxn>
                <a:cxn ang="0">
                  <a:pos x="542" y="1431"/>
                </a:cxn>
                <a:cxn ang="0">
                  <a:pos x="762" y="1431"/>
                </a:cxn>
                <a:cxn ang="0">
                  <a:pos x="760" y="1418"/>
                </a:cxn>
                <a:cxn ang="0">
                  <a:pos x="751" y="1341"/>
                </a:cxn>
                <a:cxn ang="0">
                  <a:pos x="728" y="987"/>
                </a:cxn>
                <a:cxn ang="0">
                  <a:pos x="507" y="418"/>
                </a:cxn>
                <a:cxn ang="0">
                  <a:pos x="490" y="492"/>
                </a:cxn>
                <a:cxn ang="0">
                  <a:pos x="441" y="561"/>
                </a:cxn>
                <a:cxn ang="0">
                  <a:pos x="338" y="592"/>
                </a:cxn>
                <a:cxn ang="0">
                  <a:pos x="221" y="592"/>
                </a:cxn>
                <a:cxn ang="0">
                  <a:pos x="327" y="184"/>
                </a:cxn>
                <a:cxn ang="0">
                  <a:pos x="380" y="190"/>
                </a:cxn>
                <a:cxn ang="0">
                  <a:pos x="460" y="228"/>
                </a:cxn>
                <a:cxn ang="0">
                  <a:pos x="501" y="302"/>
                </a:cxn>
                <a:cxn ang="0">
                  <a:pos x="507" y="351"/>
                </a:cxn>
                <a:cxn ang="0">
                  <a:pos x="508" y="370"/>
                </a:cxn>
                <a:cxn ang="0">
                  <a:pos x="509" y="385"/>
                </a:cxn>
                <a:cxn ang="0">
                  <a:pos x="508" y="411"/>
                </a:cxn>
                <a:cxn ang="0">
                  <a:pos x="507" y="418"/>
                </a:cxn>
              </a:cxnLst>
              <a:rect l="0" t="0" r="r" b="b"/>
              <a:pathLst>
                <a:path w="762" h="1431" extrusionOk="0">
                  <a:moveTo>
                    <a:pt x="728" y="987"/>
                  </a:moveTo>
                  <a:lnTo>
                    <a:pt x="722" y="923"/>
                  </a:lnTo>
                  <a:lnTo>
                    <a:pt x="712" y="867"/>
                  </a:lnTo>
                  <a:lnTo>
                    <a:pt x="697" y="819"/>
                  </a:lnTo>
                  <a:lnTo>
                    <a:pt x="678" y="777"/>
                  </a:lnTo>
                  <a:lnTo>
                    <a:pt x="654" y="741"/>
                  </a:lnTo>
                  <a:lnTo>
                    <a:pt x="626" y="712"/>
                  </a:lnTo>
                  <a:lnTo>
                    <a:pt x="592" y="688"/>
                  </a:lnTo>
                  <a:lnTo>
                    <a:pt x="619" y="670"/>
                  </a:lnTo>
                  <a:lnTo>
                    <a:pt x="647" y="644"/>
                  </a:lnTo>
                  <a:lnTo>
                    <a:pt x="672" y="610"/>
                  </a:lnTo>
                  <a:lnTo>
                    <a:pt x="695" y="568"/>
                  </a:lnTo>
                  <a:lnTo>
                    <a:pt x="714" y="515"/>
                  </a:lnTo>
                  <a:lnTo>
                    <a:pt x="726" y="454"/>
                  </a:lnTo>
                  <a:lnTo>
                    <a:pt x="730" y="381"/>
                  </a:lnTo>
                  <a:lnTo>
                    <a:pt x="727" y="327"/>
                  </a:lnTo>
                  <a:lnTo>
                    <a:pt x="721" y="278"/>
                  </a:lnTo>
                  <a:lnTo>
                    <a:pt x="710" y="234"/>
                  </a:lnTo>
                  <a:lnTo>
                    <a:pt x="695" y="194"/>
                  </a:lnTo>
                  <a:lnTo>
                    <a:pt x="676" y="158"/>
                  </a:lnTo>
                  <a:lnTo>
                    <a:pt x="654" y="127"/>
                  </a:lnTo>
                  <a:lnTo>
                    <a:pt x="628" y="99"/>
                  </a:lnTo>
                  <a:lnTo>
                    <a:pt x="599" y="74"/>
                  </a:lnTo>
                  <a:lnTo>
                    <a:pt x="569" y="55"/>
                  </a:lnTo>
                  <a:lnTo>
                    <a:pt x="535" y="37"/>
                  </a:lnTo>
                  <a:lnTo>
                    <a:pt x="500" y="24"/>
                  </a:lnTo>
                  <a:lnTo>
                    <a:pt x="463" y="14"/>
                  </a:lnTo>
                  <a:lnTo>
                    <a:pt x="424" y="7"/>
                  </a:lnTo>
                  <a:lnTo>
                    <a:pt x="383" y="2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431"/>
                  </a:lnTo>
                  <a:lnTo>
                    <a:pt x="221" y="1431"/>
                  </a:lnTo>
                  <a:lnTo>
                    <a:pt x="221" y="777"/>
                  </a:lnTo>
                  <a:lnTo>
                    <a:pt x="344" y="777"/>
                  </a:lnTo>
                  <a:lnTo>
                    <a:pt x="375" y="781"/>
                  </a:lnTo>
                  <a:lnTo>
                    <a:pt x="405" y="793"/>
                  </a:lnTo>
                  <a:lnTo>
                    <a:pt x="435" y="814"/>
                  </a:lnTo>
                  <a:lnTo>
                    <a:pt x="461" y="844"/>
                  </a:lnTo>
                  <a:lnTo>
                    <a:pt x="482" y="887"/>
                  </a:lnTo>
                  <a:lnTo>
                    <a:pt x="499" y="941"/>
                  </a:lnTo>
                  <a:lnTo>
                    <a:pt x="507" y="1007"/>
                  </a:lnTo>
                  <a:lnTo>
                    <a:pt x="530" y="1342"/>
                  </a:lnTo>
                  <a:lnTo>
                    <a:pt x="534" y="1386"/>
                  </a:lnTo>
                  <a:lnTo>
                    <a:pt x="539" y="1418"/>
                  </a:lnTo>
                  <a:lnTo>
                    <a:pt x="542" y="1431"/>
                  </a:lnTo>
                  <a:lnTo>
                    <a:pt x="762" y="1431"/>
                  </a:lnTo>
                  <a:lnTo>
                    <a:pt x="760" y="1418"/>
                  </a:lnTo>
                  <a:lnTo>
                    <a:pt x="755" y="1386"/>
                  </a:lnTo>
                  <a:lnTo>
                    <a:pt x="751" y="1341"/>
                  </a:lnTo>
                  <a:lnTo>
                    <a:pt x="728" y="987"/>
                  </a:lnTo>
                  <a:close/>
                  <a:moveTo>
                    <a:pt x="507" y="418"/>
                  </a:moveTo>
                  <a:lnTo>
                    <a:pt x="502" y="453"/>
                  </a:lnTo>
                  <a:lnTo>
                    <a:pt x="490" y="492"/>
                  </a:lnTo>
                  <a:lnTo>
                    <a:pt x="471" y="529"/>
                  </a:lnTo>
                  <a:lnTo>
                    <a:pt x="441" y="561"/>
                  </a:lnTo>
                  <a:lnTo>
                    <a:pt x="397" y="583"/>
                  </a:lnTo>
                  <a:lnTo>
                    <a:pt x="338" y="592"/>
                  </a:lnTo>
                  <a:lnTo>
                    <a:pt x="221" y="592"/>
                  </a:lnTo>
                  <a:lnTo>
                    <a:pt x="221" y="184"/>
                  </a:lnTo>
                  <a:lnTo>
                    <a:pt x="327" y="184"/>
                  </a:lnTo>
                  <a:lnTo>
                    <a:pt x="380" y="190"/>
                  </a:lnTo>
                  <a:lnTo>
                    <a:pt x="424" y="204"/>
                  </a:lnTo>
                  <a:lnTo>
                    <a:pt x="460" y="228"/>
                  </a:lnTo>
                  <a:lnTo>
                    <a:pt x="485" y="260"/>
                  </a:lnTo>
                  <a:lnTo>
                    <a:pt x="501" y="302"/>
                  </a:lnTo>
                  <a:lnTo>
                    <a:pt x="507" y="351"/>
                  </a:lnTo>
                  <a:lnTo>
                    <a:pt x="508" y="359"/>
                  </a:lnTo>
                  <a:lnTo>
                    <a:pt x="508" y="370"/>
                  </a:lnTo>
                  <a:lnTo>
                    <a:pt x="509" y="385"/>
                  </a:lnTo>
                  <a:lnTo>
                    <a:pt x="508" y="400"/>
                  </a:lnTo>
                  <a:lnTo>
                    <a:pt x="508" y="411"/>
                  </a:lnTo>
                  <a:lnTo>
                    <a:pt x="507" y="41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68575" tIns="34275" rIns="68575" bIns="34275"/>
            <a:lstStyle/>
            <a:p>
              <a:endParaRPr lang="zh-TW" altLang="en-US"/>
            </a:p>
          </p:txBody>
        </p:sp>
        <p:sp>
          <p:nvSpPr>
            <p:cNvPr id="11" name="Google Shape;333;p44"/>
            <p:cNvSpPr>
              <a:spLocks/>
            </p:cNvSpPr>
            <p:nvPr/>
          </p:nvSpPr>
          <p:spPr bwMode="auto">
            <a:xfrm>
              <a:off x="7194" y="292"/>
              <a:ext cx="43" cy="65"/>
            </a:xfrm>
            <a:custGeom>
              <a:avLst/>
              <a:gdLst/>
              <a:ahLst/>
              <a:cxnLst>
                <a:cxn ang="0">
                  <a:pos x="413" y="194"/>
                </a:cxn>
                <a:cxn ang="0">
                  <a:pos x="477" y="253"/>
                </a:cxn>
                <a:cxn ang="0">
                  <a:pos x="498" y="344"/>
                </a:cxn>
                <a:cxn ang="0">
                  <a:pos x="498" y="351"/>
                </a:cxn>
                <a:cxn ang="0">
                  <a:pos x="502" y="406"/>
                </a:cxn>
                <a:cxn ang="0">
                  <a:pos x="723" y="406"/>
                </a:cxn>
                <a:cxn ang="0">
                  <a:pos x="722" y="392"/>
                </a:cxn>
                <a:cxn ang="0">
                  <a:pos x="721" y="372"/>
                </a:cxn>
                <a:cxn ang="0">
                  <a:pos x="714" y="311"/>
                </a:cxn>
                <a:cxn ang="0">
                  <a:pos x="684" y="209"/>
                </a:cxn>
                <a:cxn ang="0">
                  <a:pos x="641" y="131"/>
                </a:cxn>
                <a:cxn ang="0">
                  <a:pos x="588" y="75"/>
                </a:cxn>
                <a:cxn ang="0">
                  <a:pos x="526" y="35"/>
                </a:cxn>
                <a:cxn ang="0">
                  <a:pos x="461" y="12"/>
                </a:cxn>
                <a:cxn ang="0">
                  <a:pos x="394" y="2"/>
                </a:cxn>
                <a:cxn ang="0">
                  <a:pos x="363" y="0"/>
                </a:cxn>
                <a:cxn ang="0">
                  <a:pos x="279" y="9"/>
                </a:cxn>
                <a:cxn ang="0">
                  <a:pos x="206" y="32"/>
                </a:cxn>
                <a:cxn ang="0">
                  <a:pos x="143" y="70"/>
                </a:cxn>
                <a:cxn ang="0">
                  <a:pos x="91" y="125"/>
                </a:cxn>
                <a:cxn ang="0">
                  <a:pos x="50" y="194"/>
                </a:cxn>
                <a:cxn ang="0">
                  <a:pos x="22" y="277"/>
                </a:cxn>
                <a:cxn ang="0">
                  <a:pos x="6" y="375"/>
                </a:cxn>
                <a:cxn ang="0">
                  <a:pos x="4" y="403"/>
                </a:cxn>
                <a:cxn ang="0">
                  <a:pos x="0" y="544"/>
                </a:cxn>
                <a:cxn ang="0">
                  <a:pos x="1" y="622"/>
                </a:cxn>
                <a:cxn ang="0">
                  <a:pos x="6" y="715"/>
                </a:cxn>
                <a:cxn ang="0">
                  <a:pos x="10" y="762"/>
                </a:cxn>
                <a:cxn ang="0">
                  <a:pos x="31" y="849"/>
                </a:cxn>
                <a:cxn ang="0">
                  <a:pos x="65" y="923"/>
                </a:cxn>
                <a:cxn ang="0">
                  <a:pos x="111" y="984"/>
                </a:cxn>
                <a:cxn ang="0">
                  <a:pos x="170" y="1032"/>
                </a:cxn>
                <a:cxn ang="0">
                  <a:pos x="239" y="1065"/>
                </a:cxn>
                <a:cxn ang="0">
                  <a:pos x="319" y="1081"/>
                </a:cxn>
                <a:cxn ang="0">
                  <a:pos x="363" y="1084"/>
                </a:cxn>
                <a:cxn ang="0">
                  <a:pos x="450" y="1076"/>
                </a:cxn>
                <a:cxn ang="0">
                  <a:pos x="525" y="1053"/>
                </a:cxn>
                <a:cxn ang="0">
                  <a:pos x="589" y="1014"/>
                </a:cxn>
                <a:cxn ang="0">
                  <a:pos x="640" y="961"/>
                </a:cxn>
                <a:cxn ang="0">
                  <a:pos x="679" y="893"/>
                </a:cxn>
                <a:cxn ang="0">
                  <a:pos x="706" y="811"/>
                </a:cxn>
                <a:cxn ang="0">
                  <a:pos x="721" y="715"/>
                </a:cxn>
                <a:cxn ang="0">
                  <a:pos x="722" y="707"/>
                </a:cxn>
                <a:cxn ang="0">
                  <a:pos x="722" y="693"/>
                </a:cxn>
                <a:cxn ang="0">
                  <a:pos x="500" y="693"/>
                </a:cxn>
                <a:cxn ang="0">
                  <a:pos x="500" y="709"/>
                </a:cxn>
                <a:cxn ang="0">
                  <a:pos x="498" y="734"/>
                </a:cxn>
                <a:cxn ang="0">
                  <a:pos x="491" y="782"/>
                </a:cxn>
                <a:cxn ang="0">
                  <a:pos x="452" y="864"/>
                </a:cxn>
                <a:cxn ang="0">
                  <a:pos x="363" y="899"/>
                </a:cxn>
                <a:cxn ang="0">
                  <a:pos x="314" y="889"/>
                </a:cxn>
                <a:cxn ang="0">
                  <a:pos x="251" y="825"/>
                </a:cxn>
                <a:cxn ang="0">
                  <a:pos x="228" y="739"/>
                </a:cxn>
                <a:cxn ang="0">
                  <a:pos x="224" y="698"/>
                </a:cxn>
                <a:cxn ang="0">
                  <a:pos x="223" y="544"/>
                </a:cxn>
                <a:cxn ang="0">
                  <a:pos x="224" y="435"/>
                </a:cxn>
                <a:cxn ang="0">
                  <a:pos x="230" y="345"/>
                </a:cxn>
                <a:cxn ang="0">
                  <a:pos x="236" y="294"/>
                </a:cxn>
                <a:cxn ang="0">
                  <a:pos x="278" y="216"/>
                </a:cxn>
                <a:cxn ang="0">
                  <a:pos x="363" y="186"/>
                </a:cxn>
              </a:cxnLst>
              <a:rect l="0" t="0" r="r" b="b"/>
              <a:pathLst>
                <a:path w="723" h="1084" extrusionOk="0">
                  <a:moveTo>
                    <a:pt x="363" y="186"/>
                  </a:moveTo>
                  <a:lnTo>
                    <a:pt x="413" y="194"/>
                  </a:lnTo>
                  <a:lnTo>
                    <a:pt x="451" y="218"/>
                  </a:lnTo>
                  <a:lnTo>
                    <a:pt x="477" y="253"/>
                  </a:lnTo>
                  <a:lnTo>
                    <a:pt x="493" y="298"/>
                  </a:lnTo>
                  <a:lnTo>
                    <a:pt x="498" y="344"/>
                  </a:lnTo>
                  <a:lnTo>
                    <a:pt x="498" y="351"/>
                  </a:lnTo>
                  <a:lnTo>
                    <a:pt x="500" y="372"/>
                  </a:lnTo>
                  <a:lnTo>
                    <a:pt x="502" y="406"/>
                  </a:lnTo>
                  <a:lnTo>
                    <a:pt x="723" y="406"/>
                  </a:lnTo>
                  <a:lnTo>
                    <a:pt x="722" y="392"/>
                  </a:lnTo>
                  <a:lnTo>
                    <a:pt x="722" y="381"/>
                  </a:lnTo>
                  <a:lnTo>
                    <a:pt x="721" y="372"/>
                  </a:lnTo>
                  <a:lnTo>
                    <a:pt x="714" y="311"/>
                  </a:lnTo>
                  <a:lnTo>
                    <a:pt x="701" y="258"/>
                  </a:lnTo>
                  <a:lnTo>
                    <a:pt x="684" y="209"/>
                  </a:lnTo>
                  <a:lnTo>
                    <a:pt x="664" y="168"/>
                  </a:lnTo>
                  <a:lnTo>
                    <a:pt x="641" y="131"/>
                  </a:lnTo>
                  <a:lnTo>
                    <a:pt x="616" y="100"/>
                  </a:lnTo>
                  <a:lnTo>
                    <a:pt x="588" y="75"/>
                  </a:lnTo>
                  <a:lnTo>
                    <a:pt x="557" y="53"/>
                  </a:lnTo>
                  <a:lnTo>
                    <a:pt x="526" y="35"/>
                  </a:lnTo>
                  <a:lnTo>
                    <a:pt x="493" y="22"/>
                  </a:lnTo>
                  <a:lnTo>
                    <a:pt x="461" y="12"/>
                  </a:lnTo>
                  <a:lnTo>
                    <a:pt x="427" y="6"/>
                  </a:lnTo>
                  <a:lnTo>
                    <a:pt x="394" y="2"/>
                  </a:lnTo>
                  <a:lnTo>
                    <a:pt x="363" y="0"/>
                  </a:lnTo>
                  <a:lnTo>
                    <a:pt x="320" y="3"/>
                  </a:lnTo>
                  <a:lnTo>
                    <a:pt x="279" y="9"/>
                  </a:lnTo>
                  <a:lnTo>
                    <a:pt x="240" y="18"/>
                  </a:lnTo>
                  <a:lnTo>
                    <a:pt x="206" y="32"/>
                  </a:lnTo>
                  <a:lnTo>
                    <a:pt x="173" y="50"/>
                  </a:lnTo>
                  <a:lnTo>
                    <a:pt x="143" y="70"/>
                  </a:lnTo>
                  <a:lnTo>
                    <a:pt x="115" y="96"/>
                  </a:lnTo>
                  <a:lnTo>
                    <a:pt x="91" y="125"/>
                  </a:lnTo>
                  <a:lnTo>
                    <a:pt x="69" y="158"/>
                  </a:lnTo>
                  <a:lnTo>
                    <a:pt x="50" y="194"/>
                  </a:lnTo>
                  <a:lnTo>
                    <a:pt x="34" y="234"/>
                  </a:lnTo>
                  <a:lnTo>
                    <a:pt x="22" y="277"/>
                  </a:lnTo>
                  <a:lnTo>
                    <a:pt x="12" y="324"/>
                  </a:lnTo>
                  <a:lnTo>
                    <a:pt x="6" y="375"/>
                  </a:lnTo>
                  <a:lnTo>
                    <a:pt x="4" y="403"/>
                  </a:lnTo>
                  <a:lnTo>
                    <a:pt x="2" y="455"/>
                  </a:lnTo>
                  <a:lnTo>
                    <a:pt x="0" y="544"/>
                  </a:lnTo>
                  <a:lnTo>
                    <a:pt x="1" y="622"/>
                  </a:lnTo>
                  <a:lnTo>
                    <a:pt x="4" y="681"/>
                  </a:lnTo>
                  <a:lnTo>
                    <a:pt x="6" y="715"/>
                  </a:lnTo>
                  <a:lnTo>
                    <a:pt x="10" y="762"/>
                  </a:lnTo>
                  <a:lnTo>
                    <a:pt x="19" y="807"/>
                  </a:lnTo>
                  <a:lnTo>
                    <a:pt x="31" y="849"/>
                  </a:lnTo>
                  <a:lnTo>
                    <a:pt x="46" y="888"/>
                  </a:lnTo>
                  <a:lnTo>
                    <a:pt x="65" y="923"/>
                  </a:lnTo>
                  <a:lnTo>
                    <a:pt x="87" y="956"/>
                  </a:lnTo>
                  <a:lnTo>
                    <a:pt x="111" y="984"/>
                  </a:lnTo>
                  <a:lnTo>
                    <a:pt x="139" y="1010"/>
                  </a:lnTo>
                  <a:lnTo>
                    <a:pt x="170" y="1032"/>
                  </a:lnTo>
                  <a:lnTo>
                    <a:pt x="203" y="1050"/>
                  </a:lnTo>
                  <a:lnTo>
                    <a:pt x="239" y="1065"/>
                  </a:lnTo>
                  <a:lnTo>
                    <a:pt x="278" y="1075"/>
                  </a:lnTo>
                  <a:lnTo>
                    <a:pt x="319" y="1081"/>
                  </a:lnTo>
                  <a:lnTo>
                    <a:pt x="363" y="1084"/>
                  </a:lnTo>
                  <a:lnTo>
                    <a:pt x="408" y="1082"/>
                  </a:lnTo>
                  <a:lnTo>
                    <a:pt x="450" y="1076"/>
                  </a:lnTo>
                  <a:lnTo>
                    <a:pt x="489" y="1067"/>
                  </a:lnTo>
                  <a:lnTo>
                    <a:pt x="525" y="1053"/>
                  </a:lnTo>
                  <a:lnTo>
                    <a:pt x="558" y="1036"/>
                  </a:lnTo>
                  <a:lnTo>
                    <a:pt x="589" y="1014"/>
                  </a:lnTo>
                  <a:lnTo>
                    <a:pt x="616" y="990"/>
                  </a:lnTo>
                  <a:lnTo>
                    <a:pt x="640" y="961"/>
                  </a:lnTo>
                  <a:lnTo>
                    <a:pt x="661" y="929"/>
                  </a:lnTo>
                  <a:lnTo>
                    <a:pt x="679" y="893"/>
                  </a:lnTo>
                  <a:lnTo>
                    <a:pt x="694" y="854"/>
                  </a:lnTo>
                  <a:lnTo>
                    <a:pt x="706" y="811"/>
                  </a:lnTo>
                  <a:lnTo>
                    <a:pt x="715" y="764"/>
                  </a:lnTo>
                  <a:lnTo>
                    <a:pt x="721" y="715"/>
                  </a:lnTo>
                  <a:lnTo>
                    <a:pt x="722" y="707"/>
                  </a:lnTo>
                  <a:lnTo>
                    <a:pt x="722" y="700"/>
                  </a:lnTo>
                  <a:lnTo>
                    <a:pt x="722" y="693"/>
                  </a:lnTo>
                  <a:lnTo>
                    <a:pt x="500" y="693"/>
                  </a:lnTo>
                  <a:lnTo>
                    <a:pt x="500" y="709"/>
                  </a:lnTo>
                  <a:lnTo>
                    <a:pt x="499" y="722"/>
                  </a:lnTo>
                  <a:lnTo>
                    <a:pt x="498" y="734"/>
                  </a:lnTo>
                  <a:lnTo>
                    <a:pt x="491" y="782"/>
                  </a:lnTo>
                  <a:lnTo>
                    <a:pt x="476" y="826"/>
                  </a:lnTo>
                  <a:lnTo>
                    <a:pt x="452" y="864"/>
                  </a:lnTo>
                  <a:lnTo>
                    <a:pt x="415" y="890"/>
                  </a:lnTo>
                  <a:lnTo>
                    <a:pt x="363" y="899"/>
                  </a:lnTo>
                  <a:lnTo>
                    <a:pt x="314" y="889"/>
                  </a:lnTo>
                  <a:lnTo>
                    <a:pt x="277" y="862"/>
                  </a:lnTo>
                  <a:lnTo>
                    <a:pt x="251" y="825"/>
                  </a:lnTo>
                  <a:lnTo>
                    <a:pt x="235" y="782"/>
                  </a:lnTo>
                  <a:lnTo>
                    <a:pt x="228" y="739"/>
                  </a:lnTo>
                  <a:lnTo>
                    <a:pt x="224" y="698"/>
                  </a:lnTo>
                  <a:lnTo>
                    <a:pt x="224" y="640"/>
                  </a:lnTo>
                  <a:lnTo>
                    <a:pt x="223" y="544"/>
                  </a:lnTo>
                  <a:lnTo>
                    <a:pt x="224" y="435"/>
                  </a:lnTo>
                  <a:lnTo>
                    <a:pt x="227" y="376"/>
                  </a:lnTo>
                  <a:lnTo>
                    <a:pt x="230" y="345"/>
                  </a:lnTo>
                  <a:lnTo>
                    <a:pt x="236" y="294"/>
                  </a:lnTo>
                  <a:lnTo>
                    <a:pt x="253" y="250"/>
                  </a:lnTo>
                  <a:lnTo>
                    <a:pt x="278" y="216"/>
                  </a:lnTo>
                  <a:lnTo>
                    <a:pt x="315" y="194"/>
                  </a:lnTo>
                  <a:lnTo>
                    <a:pt x="363" y="18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68575" tIns="34275" rIns="68575" bIns="34275"/>
            <a:lstStyle/>
            <a:p>
              <a:endParaRPr lang="zh-TW" altLang="en-US"/>
            </a:p>
          </p:txBody>
        </p:sp>
      </p:grpSp>
      <p:sp>
        <p:nvSpPr>
          <p:cNvPr id="12" name="Google Shape;334;p44"/>
          <p:cNvSpPr>
            <a:spLocks/>
          </p:cNvSpPr>
          <p:nvPr/>
        </p:nvSpPr>
        <p:spPr bwMode="auto">
          <a:xfrm>
            <a:off x="2911475" y="0"/>
            <a:ext cx="3321050" cy="636588"/>
          </a:xfrm>
          <a:custGeom>
            <a:avLst/>
            <a:gdLst/>
            <a:ahLst/>
            <a:cxnLst>
              <a:cxn ang="0">
                <a:pos x="1339" y="383"/>
              </a:cxn>
              <a:cxn ang="0">
                <a:pos x="1268" y="383"/>
              </a:cxn>
              <a:cxn ang="0">
                <a:pos x="1950" y="240"/>
              </a:cxn>
              <a:cxn ang="0">
                <a:pos x="1947" y="511"/>
              </a:cxn>
              <a:cxn ang="0">
                <a:pos x="3234" y="327"/>
              </a:cxn>
              <a:cxn ang="0">
                <a:pos x="3222" y="254"/>
              </a:cxn>
              <a:cxn ang="0">
                <a:pos x="3152" y="247"/>
              </a:cxn>
              <a:cxn ang="0">
                <a:pos x="3183" y="346"/>
              </a:cxn>
              <a:cxn ang="0">
                <a:pos x="3249" y="478"/>
              </a:cxn>
              <a:cxn ang="0">
                <a:pos x="3235" y="400"/>
              </a:cxn>
              <a:cxn ang="0">
                <a:pos x="3152" y="389"/>
              </a:cxn>
              <a:cxn ang="0">
                <a:pos x="3188" y="504"/>
              </a:cxn>
              <a:cxn ang="0">
                <a:pos x="3270" y="362"/>
              </a:cxn>
              <a:cxn ang="0">
                <a:pos x="3217" y="549"/>
              </a:cxn>
              <a:cxn ang="0">
                <a:pos x="3065" y="202"/>
              </a:cxn>
              <a:cxn ang="0">
                <a:pos x="3281" y="211"/>
              </a:cxn>
              <a:cxn ang="0">
                <a:pos x="3270" y="362"/>
              </a:cxn>
              <a:cxn ang="0">
                <a:pos x="2906" y="549"/>
              </a:cxn>
              <a:cxn ang="0">
                <a:pos x="2996" y="202"/>
              </a:cxn>
              <a:cxn ang="0">
                <a:pos x="2670" y="282"/>
              </a:cxn>
              <a:cxn ang="0">
                <a:pos x="2754" y="338"/>
              </a:cxn>
              <a:cxn ang="0">
                <a:pos x="2719" y="556"/>
              </a:cxn>
              <a:cxn ang="0">
                <a:pos x="2576" y="444"/>
              </a:cxn>
              <a:cxn ang="0">
                <a:pos x="2661" y="449"/>
              </a:cxn>
              <a:cxn ang="0">
                <a:pos x="2770" y="461"/>
              </a:cxn>
              <a:cxn ang="0">
                <a:pos x="2689" y="402"/>
              </a:cxn>
              <a:cxn ang="0">
                <a:pos x="2721" y="195"/>
              </a:cxn>
              <a:cxn ang="0">
                <a:pos x="2845" y="296"/>
              </a:cxn>
              <a:cxn ang="0">
                <a:pos x="2719" y="240"/>
              </a:cxn>
              <a:cxn ang="0">
                <a:pos x="2525" y="549"/>
              </a:cxn>
              <a:cxn ang="0">
                <a:pos x="2435" y="202"/>
              </a:cxn>
              <a:cxn ang="0">
                <a:pos x="2525" y="549"/>
              </a:cxn>
              <a:cxn ang="0">
                <a:pos x="2164" y="549"/>
              </a:cxn>
              <a:cxn ang="0">
                <a:pos x="2254" y="202"/>
              </a:cxn>
              <a:cxn ang="0">
                <a:pos x="2393" y="495"/>
              </a:cxn>
              <a:cxn ang="0">
                <a:pos x="2107" y="363"/>
              </a:cxn>
              <a:cxn ang="0">
                <a:pos x="1789" y="382"/>
              </a:cxn>
              <a:cxn ang="0">
                <a:pos x="2107" y="363"/>
              </a:cxn>
              <a:cxn ang="0">
                <a:pos x="1672" y="549"/>
              </a:cxn>
              <a:cxn ang="0">
                <a:pos x="1456" y="202"/>
              </a:cxn>
              <a:cxn ang="0">
                <a:pos x="1615" y="478"/>
              </a:cxn>
              <a:cxn ang="0">
                <a:pos x="1769" y="202"/>
              </a:cxn>
              <a:cxn ang="0">
                <a:pos x="1473" y="549"/>
              </a:cxn>
              <a:cxn ang="0">
                <a:pos x="1351" y="434"/>
              </a:cxn>
              <a:cxn ang="0">
                <a:pos x="1218" y="549"/>
              </a:cxn>
              <a:cxn ang="0">
                <a:pos x="1247" y="202"/>
              </a:cxn>
              <a:cxn ang="0">
                <a:pos x="1098" y="549"/>
              </a:cxn>
              <a:cxn ang="0">
                <a:pos x="879" y="309"/>
              </a:cxn>
              <a:cxn ang="0">
                <a:pos x="803" y="549"/>
              </a:cxn>
              <a:cxn ang="0">
                <a:pos x="905" y="202"/>
              </a:cxn>
              <a:cxn ang="0">
                <a:pos x="1021" y="202"/>
              </a:cxn>
              <a:cxn ang="0">
                <a:pos x="1098" y="549"/>
              </a:cxn>
              <a:cxn ang="0">
                <a:pos x="644" y="549"/>
              </a:cxn>
              <a:cxn ang="0">
                <a:pos x="734" y="202"/>
              </a:cxn>
              <a:cxn ang="0">
                <a:pos x="3990" y="0"/>
              </a:cxn>
              <a:cxn ang="0">
                <a:pos x="0" y="764"/>
              </a:cxn>
              <a:cxn ang="0">
                <a:pos x="3990" y="0"/>
              </a:cxn>
            </a:cxnLst>
            <a:rect l="0" t="0" r="r" b="b"/>
            <a:pathLst>
              <a:path w="3990" h="764" extrusionOk="0">
                <a:moveTo>
                  <a:pt x="1268" y="383"/>
                </a:moveTo>
                <a:cubicBezTo>
                  <a:pt x="1339" y="383"/>
                  <a:pt x="1339" y="383"/>
                  <a:pt x="1339" y="383"/>
                </a:cubicBezTo>
                <a:cubicBezTo>
                  <a:pt x="1305" y="259"/>
                  <a:pt x="1305" y="259"/>
                  <a:pt x="1305" y="259"/>
                </a:cubicBezTo>
                <a:lnTo>
                  <a:pt x="1268" y="383"/>
                </a:lnTo>
                <a:close/>
                <a:moveTo>
                  <a:pt x="2015" y="367"/>
                </a:moveTo>
                <a:cubicBezTo>
                  <a:pt x="2015" y="299"/>
                  <a:pt x="2011" y="240"/>
                  <a:pt x="1950" y="240"/>
                </a:cubicBezTo>
                <a:cubicBezTo>
                  <a:pt x="1884" y="240"/>
                  <a:pt x="1881" y="311"/>
                  <a:pt x="1881" y="389"/>
                </a:cubicBezTo>
                <a:cubicBezTo>
                  <a:pt x="1881" y="484"/>
                  <a:pt x="1898" y="511"/>
                  <a:pt x="1947" y="511"/>
                </a:cubicBezTo>
                <a:cubicBezTo>
                  <a:pt x="1996" y="511"/>
                  <a:pt x="2015" y="478"/>
                  <a:pt x="2015" y="367"/>
                </a:cubicBezTo>
                <a:moveTo>
                  <a:pt x="3234" y="327"/>
                </a:moveTo>
                <a:cubicBezTo>
                  <a:pt x="3242" y="314"/>
                  <a:pt x="3242" y="302"/>
                  <a:pt x="3242" y="294"/>
                </a:cubicBezTo>
                <a:cubicBezTo>
                  <a:pt x="3242" y="286"/>
                  <a:pt x="3242" y="264"/>
                  <a:pt x="3222" y="254"/>
                </a:cubicBezTo>
                <a:cubicBezTo>
                  <a:pt x="3211" y="248"/>
                  <a:pt x="3198" y="247"/>
                  <a:pt x="3174" y="247"/>
                </a:cubicBezTo>
                <a:cubicBezTo>
                  <a:pt x="3152" y="247"/>
                  <a:pt x="3152" y="247"/>
                  <a:pt x="3152" y="247"/>
                </a:cubicBezTo>
                <a:cubicBezTo>
                  <a:pt x="3152" y="346"/>
                  <a:pt x="3152" y="346"/>
                  <a:pt x="3152" y="346"/>
                </a:cubicBezTo>
                <a:cubicBezTo>
                  <a:pt x="3183" y="346"/>
                  <a:pt x="3183" y="346"/>
                  <a:pt x="3183" y="346"/>
                </a:cubicBezTo>
                <a:cubicBezTo>
                  <a:pt x="3209" y="346"/>
                  <a:pt x="3224" y="342"/>
                  <a:pt x="3234" y="327"/>
                </a:cubicBezTo>
                <a:moveTo>
                  <a:pt x="3249" y="478"/>
                </a:moveTo>
                <a:cubicBezTo>
                  <a:pt x="3256" y="465"/>
                  <a:pt x="3256" y="451"/>
                  <a:pt x="3256" y="446"/>
                </a:cubicBezTo>
                <a:cubicBezTo>
                  <a:pt x="3256" y="438"/>
                  <a:pt x="3256" y="414"/>
                  <a:pt x="3235" y="400"/>
                </a:cubicBezTo>
                <a:cubicBezTo>
                  <a:pt x="3222" y="390"/>
                  <a:pt x="3207" y="389"/>
                  <a:pt x="3176" y="389"/>
                </a:cubicBezTo>
                <a:cubicBezTo>
                  <a:pt x="3152" y="389"/>
                  <a:pt x="3152" y="389"/>
                  <a:pt x="3152" y="389"/>
                </a:cubicBezTo>
                <a:cubicBezTo>
                  <a:pt x="3152" y="504"/>
                  <a:pt x="3152" y="504"/>
                  <a:pt x="3152" y="504"/>
                </a:cubicBezTo>
                <a:cubicBezTo>
                  <a:pt x="3188" y="504"/>
                  <a:pt x="3188" y="504"/>
                  <a:pt x="3188" y="504"/>
                </a:cubicBezTo>
                <a:cubicBezTo>
                  <a:pt x="3225" y="504"/>
                  <a:pt x="3240" y="495"/>
                  <a:pt x="3249" y="478"/>
                </a:cubicBezTo>
                <a:moveTo>
                  <a:pt x="3270" y="362"/>
                </a:moveTo>
                <a:cubicBezTo>
                  <a:pt x="3286" y="362"/>
                  <a:pt x="3346" y="377"/>
                  <a:pt x="3346" y="449"/>
                </a:cubicBezTo>
                <a:cubicBezTo>
                  <a:pt x="3346" y="540"/>
                  <a:pt x="3272" y="549"/>
                  <a:pt x="3217" y="549"/>
                </a:cubicBezTo>
                <a:cubicBezTo>
                  <a:pt x="3065" y="549"/>
                  <a:pt x="3065" y="549"/>
                  <a:pt x="3065" y="549"/>
                </a:cubicBezTo>
                <a:cubicBezTo>
                  <a:pt x="3065" y="202"/>
                  <a:pt x="3065" y="202"/>
                  <a:pt x="3065" y="202"/>
                </a:cubicBezTo>
                <a:cubicBezTo>
                  <a:pt x="3196" y="202"/>
                  <a:pt x="3196" y="202"/>
                  <a:pt x="3196" y="202"/>
                </a:cubicBezTo>
                <a:cubicBezTo>
                  <a:pt x="3220" y="202"/>
                  <a:pt x="3258" y="202"/>
                  <a:pt x="3281" y="211"/>
                </a:cubicBezTo>
                <a:cubicBezTo>
                  <a:pt x="3298" y="219"/>
                  <a:pt x="3326" y="238"/>
                  <a:pt x="3326" y="285"/>
                </a:cubicBezTo>
                <a:cubicBezTo>
                  <a:pt x="3326" y="302"/>
                  <a:pt x="3322" y="344"/>
                  <a:pt x="3270" y="362"/>
                </a:cubicBezTo>
                <a:moveTo>
                  <a:pt x="2996" y="549"/>
                </a:moveTo>
                <a:cubicBezTo>
                  <a:pt x="2906" y="549"/>
                  <a:pt x="2906" y="549"/>
                  <a:pt x="2906" y="549"/>
                </a:cubicBezTo>
                <a:cubicBezTo>
                  <a:pt x="2906" y="202"/>
                  <a:pt x="2906" y="202"/>
                  <a:pt x="2906" y="202"/>
                </a:cubicBezTo>
                <a:cubicBezTo>
                  <a:pt x="2996" y="202"/>
                  <a:pt x="2996" y="202"/>
                  <a:pt x="2996" y="202"/>
                </a:cubicBezTo>
                <a:lnTo>
                  <a:pt x="2996" y="549"/>
                </a:lnTo>
                <a:close/>
                <a:moveTo>
                  <a:pt x="2670" y="282"/>
                </a:moveTo>
                <a:cubicBezTo>
                  <a:pt x="2670" y="309"/>
                  <a:pt x="2698" y="320"/>
                  <a:pt x="2726" y="329"/>
                </a:cubicBezTo>
                <a:cubicBezTo>
                  <a:pt x="2754" y="338"/>
                  <a:pt x="2754" y="338"/>
                  <a:pt x="2754" y="338"/>
                </a:cubicBezTo>
                <a:cubicBezTo>
                  <a:pt x="2819" y="358"/>
                  <a:pt x="2853" y="384"/>
                  <a:pt x="2853" y="443"/>
                </a:cubicBezTo>
                <a:cubicBezTo>
                  <a:pt x="2853" y="527"/>
                  <a:pt x="2787" y="556"/>
                  <a:pt x="2719" y="556"/>
                </a:cubicBezTo>
                <a:cubicBezTo>
                  <a:pt x="2620" y="556"/>
                  <a:pt x="2576" y="521"/>
                  <a:pt x="2576" y="452"/>
                </a:cubicBezTo>
                <a:cubicBezTo>
                  <a:pt x="2576" y="444"/>
                  <a:pt x="2576" y="444"/>
                  <a:pt x="2576" y="444"/>
                </a:cubicBezTo>
                <a:cubicBezTo>
                  <a:pt x="2594" y="445"/>
                  <a:pt x="2652" y="445"/>
                  <a:pt x="2661" y="445"/>
                </a:cubicBezTo>
                <a:cubicBezTo>
                  <a:pt x="2661" y="449"/>
                  <a:pt x="2661" y="449"/>
                  <a:pt x="2661" y="449"/>
                </a:cubicBezTo>
                <a:cubicBezTo>
                  <a:pt x="2661" y="477"/>
                  <a:pt x="2670" y="510"/>
                  <a:pt x="2717" y="510"/>
                </a:cubicBezTo>
                <a:cubicBezTo>
                  <a:pt x="2766" y="510"/>
                  <a:pt x="2770" y="472"/>
                  <a:pt x="2770" y="461"/>
                </a:cubicBezTo>
                <a:cubicBezTo>
                  <a:pt x="2770" y="430"/>
                  <a:pt x="2750" y="422"/>
                  <a:pt x="2712" y="409"/>
                </a:cubicBezTo>
                <a:cubicBezTo>
                  <a:pt x="2689" y="402"/>
                  <a:pt x="2689" y="402"/>
                  <a:pt x="2689" y="402"/>
                </a:cubicBezTo>
                <a:cubicBezTo>
                  <a:pt x="2627" y="382"/>
                  <a:pt x="2587" y="361"/>
                  <a:pt x="2587" y="299"/>
                </a:cubicBezTo>
                <a:cubicBezTo>
                  <a:pt x="2587" y="228"/>
                  <a:pt x="2639" y="195"/>
                  <a:pt x="2721" y="195"/>
                </a:cubicBezTo>
                <a:cubicBezTo>
                  <a:pt x="2807" y="195"/>
                  <a:pt x="2845" y="225"/>
                  <a:pt x="2845" y="291"/>
                </a:cubicBezTo>
                <a:cubicBezTo>
                  <a:pt x="2845" y="296"/>
                  <a:pt x="2845" y="296"/>
                  <a:pt x="2845" y="296"/>
                </a:cubicBezTo>
                <a:cubicBezTo>
                  <a:pt x="2845" y="296"/>
                  <a:pt x="2783" y="295"/>
                  <a:pt x="2767" y="295"/>
                </a:cubicBezTo>
                <a:cubicBezTo>
                  <a:pt x="2767" y="269"/>
                  <a:pt x="2761" y="240"/>
                  <a:pt x="2719" y="240"/>
                </a:cubicBezTo>
                <a:cubicBezTo>
                  <a:pt x="2680" y="240"/>
                  <a:pt x="2670" y="268"/>
                  <a:pt x="2670" y="282"/>
                </a:cubicBezTo>
                <a:moveTo>
                  <a:pt x="2525" y="549"/>
                </a:moveTo>
                <a:cubicBezTo>
                  <a:pt x="2435" y="549"/>
                  <a:pt x="2435" y="549"/>
                  <a:pt x="2435" y="549"/>
                </a:cubicBezTo>
                <a:cubicBezTo>
                  <a:pt x="2435" y="202"/>
                  <a:pt x="2435" y="202"/>
                  <a:pt x="2435" y="202"/>
                </a:cubicBezTo>
                <a:cubicBezTo>
                  <a:pt x="2525" y="202"/>
                  <a:pt x="2525" y="202"/>
                  <a:pt x="2525" y="202"/>
                </a:cubicBezTo>
                <a:lnTo>
                  <a:pt x="2525" y="549"/>
                </a:lnTo>
                <a:close/>
                <a:moveTo>
                  <a:pt x="2393" y="549"/>
                </a:moveTo>
                <a:cubicBezTo>
                  <a:pt x="2164" y="549"/>
                  <a:pt x="2164" y="549"/>
                  <a:pt x="2164" y="549"/>
                </a:cubicBezTo>
                <a:cubicBezTo>
                  <a:pt x="2164" y="202"/>
                  <a:pt x="2164" y="202"/>
                  <a:pt x="2164" y="202"/>
                </a:cubicBezTo>
                <a:cubicBezTo>
                  <a:pt x="2254" y="202"/>
                  <a:pt x="2254" y="202"/>
                  <a:pt x="2254" y="202"/>
                </a:cubicBezTo>
                <a:cubicBezTo>
                  <a:pt x="2254" y="495"/>
                  <a:pt x="2254" y="495"/>
                  <a:pt x="2254" y="495"/>
                </a:cubicBezTo>
                <a:cubicBezTo>
                  <a:pt x="2393" y="495"/>
                  <a:pt x="2393" y="495"/>
                  <a:pt x="2393" y="495"/>
                </a:cubicBezTo>
                <a:lnTo>
                  <a:pt x="2393" y="549"/>
                </a:lnTo>
                <a:close/>
                <a:moveTo>
                  <a:pt x="2107" y="363"/>
                </a:moveTo>
                <a:cubicBezTo>
                  <a:pt x="2107" y="496"/>
                  <a:pt x="2067" y="557"/>
                  <a:pt x="1946" y="557"/>
                </a:cubicBezTo>
                <a:cubicBezTo>
                  <a:pt x="1835" y="557"/>
                  <a:pt x="1789" y="515"/>
                  <a:pt x="1789" y="382"/>
                </a:cubicBezTo>
                <a:cubicBezTo>
                  <a:pt x="1789" y="287"/>
                  <a:pt x="1807" y="194"/>
                  <a:pt x="1952" y="194"/>
                </a:cubicBezTo>
                <a:cubicBezTo>
                  <a:pt x="2076" y="194"/>
                  <a:pt x="2107" y="258"/>
                  <a:pt x="2107" y="363"/>
                </a:cubicBezTo>
                <a:moveTo>
                  <a:pt x="1769" y="202"/>
                </a:moveTo>
                <a:cubicBezTo>
                  <a:pt x="1672" y="549"/>
                  <a:pt x="1672" y="549"/>
                  <a:pt x="1672" y="549"/>
                </a:cubicBezTo>
                <a:cubicBezTo>
                  <a:pt x="1553" y="549"/>
                  <a:pt x="1553" y="549"/>
                  <a:pt x="1553" y="549"/>
                </a:cubicBezTo>
                <a:cubicBezTo>
                  <a:pt x="1456" y="202"/>
                  <a:pt x="1456" y="202"/>
                  <a:pt x="1456" y="202"/>
                </a:cubicBezTo>
                <a:cubicBezTo>
                  <a:pt x="1547" y="202"/>
                  <a:pt x="1547" y="202"/>
                  <a:pt x="1547" y="202"/>
                </a:cubicBezTo>
                <a:cubicBezTo>
                  <a:pt x="1615" y="478"/>
                  <a:pt x="1615" y="478"/>
                  <a:pt x="1615" y="478"/>
                </a:cubicBezTo>
                <a:cubicBezTo>
                  <a:pt x="1682" y="202"/>
                  <a:pt x="1682" y="202"/>
                  <a:pt x="1682" y="202"/>
                </a:cubicBezTo>
                <a:lnTo>
                  <a:pt x="1769" y="202"/>
                </a:lnTo>
                <a:close/>
                <a:moveTo>
                  <a:pt x="1373" y="202"/>
                </a:moveTo>
                <a:cubicBezTo>
                  <a:pt x="1473" y="549"/>
                  <a:pt x="1473" y="549"/>
                  <a:pt x="1473" y="549"/>
                </a:cubicBezTo>
                <a:cubicBezTo>
                  <a:pt x="1383" y="549"/>
                  <a:pt x="1383" y="549"/>
                  <a:pt x="1383" y="549"/>
                </a:cubicBezTo>
                <a:cubicBezTo>
                  <a:pt x="1351" y="434"/>
                  <a:pt x="1351" y="434"/>
                  <a:pt x="1351" y="434"/>
                </a:cubicBezTo>
                <a:cubicBezTo>
                  <a:pt x="1254" y="434"/>
                  <a:pt x="1254" y="434"/>
                  <a:pt x="1254" y="434"/>
                </a:cubicBezTo>
                <a:cubicBezTo>
                  <a:pt x="1218" y="549"/>
                  <a:pt x="1218" y="549"/>
                  <a:pt x="1218" y="549"/>
                </a:cubicBezTo>
                <a:cubicBezTo>
                  <a:pt x="1134" y="549"/>
                  <a:pt x="1134" y="549"/>
                  <a:pt x="1134" y="549"/>
                </a:cubicBezTo>
                <a:cubicBezTo>
                  <a:pt x="1247" y="202"/>
                  <a:pt x="1247" y="202"/>
                  <a:pt x="1247" y="202"/>
                </a:cubicBezTo>
                <a:lnTo>
                  <a:pt x="1373" y="202"/>
                </a:lnTo>
                <a:close/>
                <a:moveTo>
                  <a:pt x="1098" y="549"/>
                </a:moveTo>
                <a:cubicBezTo>
                  <a:pt x="997" y="549"/>
                  <a:pt x="997" y="549"/>
                  <a:pt x="997" y="549"/>
                </a:cubicBezTo>
                <a:cubicBezTo>
                  <a:pt x="997" y="549"/>
                  <a:pt x="887" y="334"/>
                  <a:pt x="879" y="309"/>
                </a:cubicBezTo>
                <a:cubicBezTo>
                  <a:pt x="879" y="331"/>
                  <a:pt x="882" y="549"/>
                  <a:pt x="882" y="549"/>
                </a:cubicBezTo>
                <a:cubicBezTo>
                  <a:pt x="803" y="549"/>
                  <a:pt x="803" y="549"/>
                  <a:pt x="803" y="549"/>
                </a:cubicBezTo>
                <a:cubicBezTo>
                  <a:pt x="803" y="202"/>
                  <a:pt x="803" y="202"/>
                  <a:pt x="803" y="202"/>
                </a:cubicBezTo>
                <a:cubicBezTo>
                  <a:pt x="905" y="202"/>
                  <a:pt x="905" y="202"/>
                  <a:pt x="905" y="202"/>
                </a:cubicBezTo>
                <a:cubicBezTo>
                  <a:pt x="905" y="202"/>
                  <a:pt x="1013" y="410"/>
                  <a:pt x="1023" y="444"/>
                </a:cubicBezTo>
                <a:cubicBezTo>
                  <a:pt x="1022" y="412"/>
                  <a:pt x="1021" y="202"/>
                  <a:pt x="1021" y="202"/>
                </a:cubicBezTo>
                <a:cubicBezTo>
                  <a:pt x="1098" y="202"/>
                  <a:pt x="1098" y="202"/>
                  <a:pt x="1098" y="202"/>
                </a:cubicBezTo>
                <a:lnTo>
                  <a:pt x="1098" y="549"/>
                </a:lnTo>
                <a:close/>
                <a:moveTo>
                  <a:pt x="734" y="549"/>
                </a:moveTo>
                <a:cubicBezTo>
                  <a:pt x="644" y="549"/>
                  <a:pt x="644" y="549"/>
                  <a:pt x="644" y="549"/>
                </a:cubicBezTo>
                <a:cubicBezTo>
                  <a:pt x="644" y="202"/>
                  <a:pt x="644" y="202"/>
                  <a:pt x="644" y="202"/>
                </a:cubicBezTo>
                <a:cubicBezTo>
                  <a:pt x="734" y="202"/>
                  <a:pt x="734" y="202"/>
                  <a:pt x="734" y="202"/>
                </a:cubicBezTo>
                <a:lnTo>
                  <a:pt x="734" y="549"/>
                </a:lnTo>
                <a:close/>
                <a:moveTo>
                  <a:pt x="39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64"/>
                  <a:pt x="0" y="764"/>
                  <a:pt x="0" y="764"/>
                </a:cubicBezTo>
                <a:cubicBezTo>
                  <a:pt x="3990" y="764"/>
                  <a:pt x="3990" y="764"/>
                  <a:pt x="3990" y="764"/>
                </a:cubicBezTo>
                <a:lnTo>
                  <a:pt x="399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68575" tIns="34275" rIns="68575" bIns="34275"/>
          <a:lstStyle/>
          <a:p>
            <a:endParaRPr lang="zh-TW" altLang="en-US"/>
          </a:p>
        </p:txBody>
      </p:sp>
      <p:pic>
        <p:nvPicPr>
          <p:cNvPr id="13" name="Google Shape;335;p44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63" y="4648200"/>
            <a:ext cx="12779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AVOLISIB Chapter Slide">
  <p:cSld name="INAVOLISIB Chapter Slide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37;p45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146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oogle Shape;338;p4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6538" y="1323975"/>
            <a:ext cx="6338887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Google Shape;341;p45"/>
          <p:cNvCxnSpPr>
            <a:cxnSpLocks noChangeShapeType="1"/>
          </p:cNvCxnSpPr>
          <p:nvPr/>
        </p:nvCxnSpPr>
        <p:spPr bwMode="auto">
          <a:xfrm>
            <a:off x="4572000" y="3363913"/>
            <a:ext cx="3257550" cy="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</p:cxnSp>
      <p:cxnSp>
        <p:nvCxnSpPr>
          <p:cNvPr id="8" name="Google Shape;342;p45"/>
          <p:cNvCxnSpPr>
            <a:cxnSpLocks noChangeShapeType="1"/>
          </p:cNvCxnSpPr>
          <p:nvPr/>
        </p:nvCxnSpPr>
        <p:spPr bwMode="auto">
          <a:xfrm>
            <a:off x="4572000" y="3719513"/>
            <a:ext cx="3257550" cy="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</p:cxnSp>
      <p:cxnSp>
        <p:nvCxnSpPr>
          <p:cNvPr id="9" name="Google Shape;343;p45"/>
          <p:cNvCxnSpPr>
            <a:cxnSpLocks noChangeShapeType="1"/>
          </p:cNvCxnSpPr>
          <p:nvPr/>
        </p:nvCxnSpPr>
        <p:spPr bwMode="auto">
          <a:xfrm>
            <a:off x="4572000" y="4251325"/>
            <a:ext cx="3257550" cy="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</p:cxnSp>
      <p:cxnSp>
        <p:nvCxnSpPr>
          <p:cNvPr id="10" name="Google Shape;344;p45"/>
          <p:cNvCxnSpPr>
            <a:cxnSpLocks noChangeShapeType="1"/>
          </p:cNvCxnSpPr>
          <p:nvPr/>
        </p:nvCxnSpPr>
        <p:spPr bwMode="auto">
          <a:xfrm>
            <a:off x="4572000" y="4570413"/>
            <a:ext cx="3257550" cy="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</p:cxnSp>
      <p:grpSp>
        <p:nvGrpSpPr>
          <p:cNvPr id="11" name="Google Shape;346;p45"/>
          <p:cNvGrpSpPr>
            <a:grpSpLocks/>
          </p:cNvGrpSpPr>
          <p:nvPr/>
        </p:nvGrpSpPr>
        <p:grpSpPr bwMode="auto">
          <a:xfrm>
            <a:off x="8340725" y="257175"/>
            <a:ext cx="492125" cy="250825"/>
            <a:chOff x="7005" y="216"/>
            <a:chExt cx="414" cy="210"/>
          </a:xfrm>
        </p:grpSpPr>
        <p:sp>
          <p:nvSpPr>
            <p:cNvPr id="12" name="Google Shape;347;p45"/>
            <p:cNvSpPr>
              <a:spLocks/>
            </p:cNvSpPr>
            <p:nvPr/>
          </p:nvSpPr>
          <p:spPr bwMode="auto">
            <a:xfrm>
              <a:off x="7245" y="270"/>
              <a:ext cx="41" cy="87"/>
            </a:xfrm>
            <a:custGeom>
              <a:avLst/>
              <a:gdLst/>
              <a:ahLst/>
              <a:cxnLst>
                <a:cxn ang="0">
                  <a:pos x="588" y="431"/>
                </a:cxn>
                <a:cxn ang="0">
                  <a:pos x="538" y="404"/>
                </a:cxn>
                <a:cxn ang="0">
                  <a:pos x="477" y="387"/>
                </a:cxn>
                <a:cxn ang="0">
                  <a:pos x="411" y="381"/>
                </a:cxn>
                <a:cxn ang="0">
                  <a:pos x="411" y="381"/>
                </a:cxn>
                <a:cxn ang="0">
                  <a:pos x="342" y="390"/>
                </a:cxn>
                <a:cxn ang="0">
                  <a:pos x="278" y="410"/>
                </a:cxn>
                <a:cxn ang="0">
                  <a:pos x="223" y="442"/>
                </a:cxn>
                <a:cxn ang="0">
                  <a:pos x="223" y="442"/>
                </a:cxn>
                <a:cxn ang="0">
                  <a:pos x="223" y="0"/>
                </a:cxn>
                <a:cxn ang="0">
                  <a:pos x="0" y="0"/>
                </a:cxn>
                <a:cxn ang="0">
                  <a:pos x="0" y="1442"/>
                </a:cxn>
                <a:cxn ang="0">
                  <a:pos x="223" y="1442"/>
                </a:cxn>
                <a:cxn ang="0">
                  <a:pos x="223" y="690"/>
                </a:cxn>
                <a:cxn ang="0">
                  <a:pos x="223" y="690"/>
                </a:cxn>
                <a:cxn ang="0">
                  <a:pos x="239" y="638"/>
                </a:cxn>
                <a:cxn ang="0">
                  <a:pos x="282" y="595"/>
                </a:cxn>
                <a:cxn ang="0">
                  <a:pos x="352" y="576"/>
                </a:cxn>
                <a:cxn ang="0">
                  <a:pos x="352" y="576"/>
                </a:cxn>
                <a:cxn ang="0">
                  <a:pos x="392" y="580"/>
                </a:cxn>
                <a:cxn ang="0">
                  <a:pos x="433" y="597"/>
                </a:cxn>
                <a:cxn ang="0">
                  <a:pos x="467" y="628"/>
                </a:cxn>
                <a:cxn ang="0">
                  <a:pos x="467" y="628"/>
                </a:cxn>
                <a:cxn ang="0">
                  <a:pos x="485" y="672"/>
                </a:cxn>
                <a:cxn ang="0">
                  <a:pos x="492" y="724"/>
                </a:cxn>
                <a:cxn ang="0">
                  <a:pos x="493" y="781"/>
                </a:cxn>
                <a:cxn ang="0">
                  <a:pos x="493" y="781"/>
                </a:cxn>
                <a:cxn ang="0">
                  <a:pos x="493" y="1442"/>
                </a:cxn>
                <a:cxn ang="0">
                  <a:pos x="716" y="1442"/>
                </a:cxn>
                <a:cxn ang="0">
                  <a:pos x="716" y="772"/>
                </a:cxn>
                <a:cxn ang="0">
                  <a:pos x="716" y="772"/>
                </a:cxn>
                <a:cxn ang="0">
                  <a:pos x="714" y="704"/>
                </a:cxn>
                <a:cxn ang="0">
                  <a:pos x="710" y="646"/>
                </a:cxn>
                <a:cxn ang="0">
                  <a:pos x="703" y="597"/>
                </a:cxn>
                <a:cxn ang="0">
                  <a:pos x="690" y="555"/>
                </a:cxn>
                <a:cxn ang="0">
                  <a:pos x="673" y="519"/>
                </a:cxn>
                <a:cxn ang="0">
                  <a:pos x="651" y="487"/>
                </a:cxn>
                <a:cxn ang="0">
                  <a:pos x="623" y="459"/>
                </a:cxn>
                <a:cxn ang="0">
                  <a:pos x="588" y="431"/>
                </a:cxn>
                <a:cxn ang="0">
                  <a:pos x="588" y="431"/>
                </a:cxn>
              </a:cxnLst>
              <a:rect l="0" t="0" r="r" b="b"/>
              <a:pathLst>
                <a:path w="716" h="1442" extrusionOk="0">
                  <a:moveTo>
                    <a:pt x="588" y="431"/>
                  </a:moveTo>
                  <a:lnTo>
                    <a:pt x="538" y="404"/>
                  </a:lnTo>
                  <a:lnTo>
                    <a:pt x="477" y="387"/>
                  </a:lnTo>
                  <a:lnTo>
                    <a:pt x="411" y="381"/>
                  </a:lnTo>
                  <a:lnTo>
                    <a:pt x="342" y="390"/>
                  </a:lnTo>
                  <a:lnTo>
                    <a:pt x="278" y="410"/>
                  </a:lnTo>
                  <a:lnTo>
                    <a:pt x="223" y="442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1442"/>
                  </a:lnTo>
                  <a:lnTo>
                    <a:pt x="223" y="1442"/>
                  </a:lnTo>
                  <a:lnTo>
                    <a:pt x="223" y="690"/>
                  </a:lnTo>
                  <a:lnTo>
                    <a:pt x="239" y="638"/>
                  </a:lnTo>
                  <a:lnTo>
                    <a:pt x="282" y="595"/>
                  </a:lnTo>
                  <a:lnTo>
                    <a:pt x="352" y="576"/>
                  </a:lnTo>
                  <a:lnTo>
                    <a:pt x="392" y="580"/>
                  </a:lnTo>
                  <a:lnTo>
                    <a:pt x="433" y="597"/>
                  </a:lnTo>
                  <a:lnTo>
                    <a:pt x="467" y="628"/>
                  </a:lnTo>
                  <a:lnTo>
                    <a:pt x="485" y="672"/>
                  </a:lnTo>
                  <a:lnTo>
                    <a:pt x="492" y="724"/>
                  </a:lnTo>
                  <a:lnTo>
                    <a:pt x="493" y="781"/>
                  </a:lnTo>
                  <a:lnTo>
                    <a:pt x="493" y="1442"/>
                  </a:lnTo>
                  <a:lnTo>
                    <a:pt x="716" y="1442"/>
                  </a:lnTo>
                  <a:lnTo>
                    <a:pt x="716" y="772"/>
                  </a:lnTo>
                  <a:lnTo>
                    <a:pt x="714" y="704"/>
                  </a:lnTo>
                  <a:lnTo>
                    <a:pt x="710" y="646"/>
                  </a:lnTo>
                  <a:lnTo>
                    <a:pt x="703" y="597"/>
                  </a:lnTo>
                  <a:lnTo>
                    <a:pt x="690" y="555"/>
                  </a:lnTo>
                  <a:lnTo>
                    <a:pt x="673" y="519"/>
                  </a:lnTo>
                  <a:lnTo>
                    <a:pt x="651" y="487"/>
                  </a:lnTo>
                  <a:lnTo>
                    <a:pt x="623" y="459"/>
                  </a:lnTo>
                  <a:lnTo>
                    <a:pt x="588" y="4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68575" tIns="34275" rIns="68575" bIns="34275"/>
            <a:lstStyle/>
            <a:p>
              <a:endParaRPr lang="zh-TW" altLang="en-US"/>
            </a:p>
          </p:txBody>
        </p:sp>
        <p:sp>
          <p:nvSpPr>
            <p:cNvPr id="13" name="Google Shape;348;p45"/>
            <p:cNvSpPr>
              <a:spLocks/>
            </p:cNvSpPr>
            <p:nvPr/>
          </p:nvSpPr>
          <p:spPr bwMode="auto">
            <a:xfrm>
              <a:off x="7143" y="292"/>
              <a:ext cx="44" cy="65"/>
            </a:xfrm>
            <a:custGeom>
              <a:avLst/>
              <a:gdLst/>
              <a:ahLst/>
              <a:cxnLst>
                <a:cxn ang="0">
                  <a:pos x="320" y="3"/>
                </a:cxn>
                <a:cxn ang="0">
                  <a:pos x="241" y="18"/>
                </a:cxn>
                <a:cxn ang="0">
                  <a:pos x="173" y="50"/>
                </a:cxn>
                <a:cxn ang="0">
                  <a:pos x="115" y="96"/>
                </a:cxn>
                <a:cxn ang="0">
                  <a:pos x="69" y="158"/>
                </a:cxn>
                <a:cxn ang="0">
                  <a:pos x="34" y="234"/>
                </a:cxn>
                <a:cxn ang="0">
                  <a:pos x="12" y="324"/>
                </a:cxn>
                <a:cxn ang="0">
                  <a:pos x="6" y="375"/>
                </a:cxn>
                <a:cxn ang="0">
                  <a:pos x="2" y="455"/>
                </a:cxn>
                <a:cxn ang="0">
                  <a:pos x="0" y="544"/>
                </a:cxn>
                <a:cxn ang="0">
                  <a:pos x="3" y="681"/>
                </a:cxn>
                <a:cxn ang="0">
                  <a:pos x="5" y="715"/>
                </a:cxn>
                <a:cxn ang="0">
                  <a:pos x="19" y="807"/>
                </a:cxn>
                <a:cxn ang="0">
                  <a:pos x="46" y="888"/>
                </a:cxn>
                <a:cxn ang="0">
                  <a:pos x="87" y="956"/>
                </a:cxn>
                <a:cxn ang="0">
                  <a:pos x="139" y="1010"/>
                </a:cxn>
                <a:cxn ang="0">
                  <a:pos x="203" y="1050"/>
                </a:cxn>
                <a:cxn ang="0">
                  <a:pos x="278" y="1075"/>
                </a:cxn>
                <a:cxn ang="0">
                  <a:pos x="364" y="1084"/>
                </a:cxn>
                <a:cxn ang="0">
                  <a:pos x="407" y="1081"/>
                </a:cxn>
                <a:cxn ang="0">
                  <a:pos x="488" y="1065"/>
                </a:cxn>
                <a:cxn ang="0">
                  <a:pos x="557" y="1032"/>
                </a:cxn>
                <a:cxn ang="0">
                  <a:pos x="616" y="983"/>
                </a:cxn>
                <a:cxn ang="0">
                  <a:pos x="662" y="923"/>
                </a:cxn>
                <a:cxn ang="0">
                  <a:pos x="697" y="848"/>
                </a:cxn>
                <a:cxn ang="0">
                  <a:pos x="717" y="761"/>
                </a:cxn>
                <a:cxn ang="0">
                  <a:pos x="722" y="715"/>
                </a:cxn>
                <a:cxn ang="0">
                  <a:pos x="726" y="623"/>
                </a:cxn>
                <a:cxn ang="0">
                  <a:pos x="727" y="544"/>
                </a:cxn>
                <a:cxn ang="0">
                  <a:pos x="724" y="424"/>
                </a:cxn>
                <a:cxn ang="0">
                  <a:pos x="721" y="375"/>
                </a:cxn>
                <a:cxn ang="0">
                  <a:pos x="699" y="258"/>
                </a:cxn>
                <a:cxn ang="0">
                  <a:pos x="662" y="166"/>
                </a:cxn>
                <a:cxn ang="0">
                  <a:pos x="613" y="98"/>
                </a:cxn>
                <a:cxn ang="0">
                  <a:pos x="556" y="51"/>
                </a:cxn>
                <a:cxn ang="0">
                  <a:pos x="493" y="21"/>
                </a:cxn>
                <a:cxn ang="0">
                  <a:pos x="428" y="6"/>
                </a:cxn>
                <a:cxn ang="0">
                  <a:pos x="364" y="0"/>
                </a:cxn>
                <a:cxn ang="0">
                  <a:pos x="499" y="738"/>
                </a:cxn>
                <a:cxn ang="0">
                  <a:pos x="475" y="828"/>
                </a:cxn>
                <a:cxn ang="0">
                  <a:pos x="413" y="890"/>
                </a:cxn>
                <a:cxn ang="0">
                  <a:pos x="364" y="899"/>
                </a:cxn>
                <a:cxn ang="0">
                  <a:pos x="277" y="863"/>
                </a:cxn>
                <a:cxn ang="0">
                  <a:pos x="236" y="781"/>
                </a:cxn>
                <a:cxn ang="0">
                  <a:pos x="229" y="734"/>
                </a:cxn>
                <a:cxn ang="0">
                  <a:pos x="224" y="656"/>
                </a:cxn>
                <a:cxn ang="0">
                  <a:pos x="223" y="544"/>
                </a:cxn>
                <a:cxn ang="0">
                  <a:pos x="227" y="365"/>
                </a:cxn>
                <a:cxn ang="0">
                  <a:pos x="229" y="345"/>
                </a:cxn>
                <a:cxn ang="0">
                  <a:pos x="251" y="254"/>
                </a:cxn>
                <a:cxn ang="0">
                  <a:pos x="315" y="195"/>
                </a:cxn>
                <a:cxn ang="0">
                  <a:pos x="364" y="186"/>
                </a:cxn>
                <a:cxn ang="0">
                  <a:pos x="451" y="218"/>
                </a:cxn>
                <a:cxn ang="0">
                  <a:pos x="493" y="298"/>
                </a:cxn>
                <a:cxn ang="0">
                  <a:pos x="499" y="344"/>
                </a:cxn>
                <a:cxn ang="0">
                  <a:pos x="503" y="430"/>
                </a:cxn>
                <a:cxn ang="0">
                  <a:pos x="505" y="544"/>
                </a:cxn>
                <a:cxn ang="0">
                  <a:pos x="500" y="713"/>
                </a:cxn>
                <a:cxn ang="0">
                  <a:pos x="499" y="738"/>
                </a:cxn>
              </a:cxnLst>
              <a:rect l="0" t="0" r="r" b="b"/>
              <a:pathLst>
                <a:path w="727" h="1084" extrusionOk="0">
                  <a:moveTo>
                    <a:pt x="364" y="0"/>
                  </a:moveTo>
                  <a:lnTo>
                    <a:pt x="320" y="3"/>
                  </a:lnTo>
                  <a:lnTo>
                    <a:pt x="279" y="9"/>
                  </a:lnTo>
                  <a:lnTo>
                    <a:pt x="241" y="18"/>
                  </a:lnTo>
                  <a:lnTo>
                    <a:pt x="205" y="32"/>
                  </a:lnTo>
                  <a:lnTo>
                    <a:pt x="173" y="50"/>
                  </a:lnTo>
                  <a:lnTo>
                    <a:pt x="142" y="70"/>
                  </a:lnTo>
                  <a:lnTo>
                    <a:pt x="115" y="96"/>
                  </a:lnTo>
                  <a:lnTo>
                    <a:pt x="91" y="125"/>
                  </a:lnTo>
                  <a:lnTo>
                    <a:pt x="69" y="158"/>
                  </a:lnTo>
                  <a:lnTo>
                    <a:pt x="50" y="194"/>
                  </a:lnTo>
                  <a:lnTo>
                    <a:pt x="34" y="234"/>
                  </a:lnTo>
                  <a:lnTo>
                    <a:pt x="22" y="277"/>
                  </a:lnTo>
                  <a:lnTo>
                    <a:pt x="12" y="324"/>
                  </a:lnTo>
                  <a:lnTo>
                    <a:pt x="6" y="375"/>
                  </a:lnTo>
                  <a:lnTo>
                    <a:pt x="4" y="403"/>
                  </a:lnTo>
                  <a:lnTo>
                    <a:pt x="2" y="455"/>
                  </a:lnTo>
                  <a:lnTo>
                    <a:pt x="0" y="544"/>
                  </a:lnTo>
                  <a:lnTo>
                    <a:pt x="1" y="622"/>
                  </a:lnTo>
                  <a:lnTo>
                    <a:pt x="3" y="681"/>
                  </a:lnTo>
                  <a:lnTo>
                    <a:pt x="5" y="715"/>
                  </a:lnTo>
                  <a:lnTo>
                    <a:pt x="10" y="762"/>
                  </a:lnTo>
                  <a:lnTo>
                    <a:pt x="19" y="807"/>
                  </a:lnTo>
                  <a:lnTo>
                    <a:pt x="31" y="849"/>
                  </a:lnTo>
                  <a:lnTo>
                    <a:pt x="46" y="888"/>
                  </a:lnTo>
                  <a:lnTo>
                    <a:pt x="65" y="924"/>
                  </a:lnTo>
                  <a:lnTo>
                    <a:pt x="87" y="956"/>
                  </a:lnTo>
                  <a:lnTo>
                    <a:pt x="111" y="984"/>
                  </a:lnTo>
                  <a:lnTo>
                    <a:pt x="139" y="1010"/>
                  </a:lnTo>
                  <a:lnTo>
                    <a:pt x="170" y="1033"/>
                  </a:lnTo>
                  <a:lnTo>
                    <a:pt x="203" y="1050"/>
                  </a:lnTo>
                  <a:lnTo>
                    <a:pt x="239" y="1065"/>
                  </a:lnTo>
                  <a:lnTo>
                    <a:pt x="278" y="1075"/>
                  </a:lnTo>
                  <a:lnTo>
                    <a:pt x="320" y="1081"/>
                  </a:lnTo>
                  <a:lnTo>
                    <a:pt x="364" y="1084"/>
                  </a:lnTo>
                  <a:lnTo>
                    <a:pt x="407" y="1081"/>
                  </a:lnTo>
                  <a:lnTo>
                    <a:pt x="449" y="1075"/>
                  </a:lnTo>
                  <a:lnTo>
                    <a:pt x="488" y="1065"/>
                  </a:lnTo>
                  <a:lnTo>
                    <a:pt x="523" y="1050"/>
                  </a:lnTo>
                  <a:lnTo>
                    <a:pt x="557" y="1032"/>
                  </a:lnTo>
                  <a:lnTo>
                    <a:pt x="587" y="1009"/>
                  </a:lnTo>
                  <a:lnTo>
                    <a:pt x="616" y="983"/>
                  </a:lnTo>
                  <a:lnTo>
                    <a:pt x="641" y="955"/>
                  </a:lnTo>
                  <a:lnTo>
                    <a:pt x="662" y="923"/>
                  </a:lnTo>
                  <a:lnTo>
                    <a:pt x="681" y="887"/>
                  </a:lnTo>
                  <a:lnTo>
                    <a:pt x="697" y="848"/>
                  </a:lnTo>
                  <a:lnTo>
                    <a:pt x="708" y="807"/>
                  </a:lnTo>
                  <a:lnTo>
                    <a:pt x="717" y="761"/>
                  </a:lnTo>
                  <a:lnTo>
                    <a:pt x="722" y="715"/>
                  </a:lnTo>
                  <a:lnTo>
                    <a:pt x="724" y="682"/>
                  </a:lnTo>
                  <a:lnTo>
                    <a:pt x="726" y="623"/>
                  </a:lnTo>
                  <a:lnTo>
                    <a:pt x="727" y="544"/>
                  </a:lnTo>
                  <a:lnTo>
                    <a:pt x="726" y="490"/>
                  </a:lnTo>
                  <a:lnTo>
                    <a:pt x="724" y="424"/>
                  </a:lnTo>
                  <a:lnTo>
                    <a:pt x="721" y="375"/>
                  </a:lnTo>
                  <a:lnTo>
                    <a:pt x="711" y="313"/>
                  </a:lnTo>
                  <a:lnTo>
                    <a:pt x="699" y="258"/>
                  </a:lnTo>
                  <a:lnTo>
                    <a:pt x="682" y="208"/>
                  </a:lnTo>
                  <a:lnTo>
                    <a:pt x="662" y="166"/>
                  </a:lnTo>
                  <a:lnTo>
                    <a:pt x="639" y="129"/>
                  </a:lnTo>
                  <a:lnTo>
                    <a:pt x="613" y="98"/>
                  </a:lnTo>
                  <a:lnTo>
                    <a:pt x="585" y="72"/>
                  </a:lnTo>
                  <a:lnTo>
                    <a:pt x="556" y="51"/>
                  </a:lnTo>
                  <a:lnTo>
                    <a:pt x="524" y="34"/>
                  </a:lnTo>
                  <a:lnTo>
                    <a:pt x="493" y="21"/>
                  </a:lnTo>
                  <a:lnTo>
                    <a:pt x="460" y="12"/>
                  </a:lnTo>
                  <a:lnTo>
                    <a:pt x="428" y="6"/>
                  </a:lnTo>
                  <a:lnTo>
                    <a:pt x="395" y="2"/>
                  </a:lnTo>
                  <a:lnTo>
                    <a:pt x="364" y="0"/>
                  </a:lnTo>
                  <a:close/>
                  <a:moveTo>
                    <a:pt x="499" y="738"/>
                  </a:moveTo>
                  <a:lnTo>
                    <a:pt x="491" y="785"/>
                  </a:lnTo>
                  <a:lnTo>
                    <a:pt x="475" y="828"/>
                  </a:lnTo>
                  <a:lnTo>
                    <a:pt x="449" y="865"/>
                  </a:lnTo>
                  <a:lnTo>
                    <a:pt x="413" y="890"/>
                  </a:lnTo>
                  <a:lnTo>
                    <a:pt x="364" y="899"/>
                  </a:lnTo>
                  <a:lnTo>
                    <a:pt x="315" y="889"/>
                  </a:lnTo>
                  <a:lnTo>
                    <a:pt x="277" y="863"/>
                  </a:lnTo>
                  <a:lnTo>
                    <a:pt x="252" y="825"/>
                  </a:lnTo>
                  <a:lnTo>
                    <a:pt x="236" y="781"/>
                  </a:lnTo>
                  <a:lnTo>
                    <a:pt x="229" y="734"/>
                  </a:lnTo>
                  <a:lnTo>
                    <a:pt x="227" y="716"/>
                  </a:lnTo>
                  <a:lnTo>
                    <a:pt x="224" y="656"/>
                  </a:lnTo>
                  <a:lnTo>
                    <a:pt x="223" y="544"/>
                  </a:lnTo>
                  <a:lnTo>
                    <a:pt x="224" y="430"/>
                  </a:lnTo>
                  <a:lnTo>
                    <a:pt x="227" y="365"/>
                  </a:lnTo>
                  <a:lnTo>
                    <a:pt x="229" y="345"/>
                  </a:lnTo>
                  <a:lnTo>
                    <a:pt x="235" y="298"/>
                  </a:lnTo>
                  <a:lnTo>
                    <a:pt x="251" y="254"/>
                  </a:lnTo>
                  <a:lnTo>
                    <a:pt x="277" y="218"/>
                  </a:lnTo>
                  <a:lnTo>
                    <a:pt x="315" y="195"/>
                  </a:lnTo>
                  <a:lnTo>
                    <a:pt x="364" y="186"/>
                  </a:lnTo>
                  <a:lnTo>
                    <a:pt x="413" y="195"/>
                  </a:lnTo>
                  <a:lnTo>
                    <a:pt x="451" y="218"/>
                  </a:lnTo>
                  <a:lnTo>
                    <a:pt x="477" y="254"/>
                  </a:lnTo>
                  <a:lnTo>
                    <a:pt x="493" y="298"/>
                  </a:lnTo>
                  <a:lnTo>
                    <a:pt x="499" y="344"/>
                  </a:lnTo>
                  <a:lnTo>
                    <a:pt x="500" y="365"/>
                  </a:lnTo>
                  <a:lnTo>
                    <a:pt x="503" y="430"/>
                  </a:lnTo>
                  <a:lnTo>
                    <a:pt x="505" y="544"/>
                  </a:lnTo>
                  <a:lnTo>
                    <a:pt x="503" y="654"/>
                  </a:lnTo>
                  <a:lnTo>
                    <a:pt x="500" y="713"/>
                  </a:lnTo>
                  <a:lnTo>
                    <a:pt x="499" y="7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68575" tIns="34275" rIns="68575" bIns="34275"/>
            <a:lstStyle/>
            <a:p>
              <a:endParaRPr lang="zh-TW" altLang="en-US"/>
            </a:p>
          </p:txBody>
        </p:sp>
        <p:sp>
          <p:nvSpPr>
            <p:cNvPr id="14" name="Google Shape;349;p45"/>
            <p:cNvSpPr>
              <a:spLocks/>
            </p:cNvSpPr>
            <p:nvPr/>
          </p:nvSpPr>
          <p:spPr bwMode="auto">
            <a:xfrm>
              <a:off x="7296" y="292"/>
              <a:ext cx="41" cy="65"/>
            </a:xfrm>
            <a:custGeom>
              <a:avLst/>
              <a:gdLst/>
              <a:ahLst/>
              <a:cxnLst>
                <a:cxn ang="0">
                  <a:pos x="714" y="458"/>
                </a:cxn>
                <a:cxn ang="0">
                  <a:pos x="710" y="375"/>
                </a:cxn>
                <a:cxn ang="0">
                  <a:pos x="703" y="319"/>
                </a:cxn>
                <a:cxn ang="0">
                  <a:pos x="669" y="209"/>
                </a:cxn>
                <a:cxn ang="0">
                  <a:pos x="614" y="117"/>
                </a:cxn>
                <a:cxn ang="0">
                  <a:pos x="580" y="82"/>
                </a:cxn>
                <a:cxn ang="0">
                  <a:pos x="501" y="30"/>
                </a:cxn>
                <a:cxn ang="0">
                  <a:pos x="409" y="4"/>
                </a:cxn>
                <a:cxn ang="0">
                  <a:pos x="357" y="0"/>
                </a:cxn>
                <a:cxn ang="0">
                  <a:pos x="276" y="9"/>
                </a:cxn>
                <a:cxn ang="0">
                  <a:pos x="204" y="31"/>
                </a:cxn>
                <a:cxn ang="0">
                  <a:pos x="142" y="70"/>
                </a:cxn>
                <a:cxn ang="0">
                  <a:pos x="91" y="124"/>
                </a:cxn>
                <a:cxn ang="0">
                  <a:pos x="51" y="193"/>
                </a:cxn>
                <a:cxn ang="0">
                  <a:pos x="23" y="277"/>
                </a:cxn>
                <a:cxn ang="0">
                  <a:pos x="6" y="375"/>
                </a:cxn>
                <a:cxn ang="0">
                  <a:pos x="3" y="403"/>
                </a:cxn>
                <a:cxn ang="0">
                  <a:pos x="0" y="544"/>
                </a:cxn>
                <a:cxn ang="0">
                  <a:pos x="1" y="623"/>
                </a:cxn>
                <a:cxn ang="0">
                  <a:pos x="5" y="715"/>
                </a:cxn>
                <a:cxn ang="0">
                  <a:pos x="10" y="765"/>
                </a:cxn>
                <a:cxn ang="0">
                  <a:pos x="33" y="857"/>
                </a:cxn>
                <a:cxn ang="0">
                  <a:pos x="72" y="935"/>
                </a:cxn>
                <a:cxn ang="0">
                  <a:pos x="124" y="998"/>
                </a:cxn>
                <a:cxn ang="0">
                  <a:pos x="191" y="1044"/>
                </a:cxn>
                <a:cxn ang="0">
                  <a:pos x="268" y="1074"/>
                </a:cxn>
                <a:cxn ang="0">
                  <a:pos x="357" y="1084"/>
                </a:cxn>
                <a:cxn ang="0">
                  <a:pos x="399" y="1081"/>
                </a:cxn>
                <a:cxn ang="0">
                  <a:pos x="478" y="1065"/>
                </a:cxn>
                <a:cxn ang="0">
                  <a:pos x="546" y="1032"/>
                </a:cxn>
                <a:cxn ang="0">
                  <a:pos x="604" y="983"/>
                </a:cxn>
                <a:cxn ang="0">
                  <a:pos x="650" y="921"/>
                </a:cxn>
                <a:cxn ang="0">
                  <a:pos x="685" y="844"/>
                </a:cxn>
                <a:cxn ang="0">
                  <a:pos x="705" y="753"/>
                </a:cxn>
                <a:cxn ang="0">
                  <a:pos x="710" y="704"/>
                </a:cxn>
                <a:cxn ang="0">
                  <a:pos x="495" y="704"/>
                </a:cxn>
                <a:cxn ang="0">
                  <a:pos x="495" y="721"/>
                </a:cxn>
                <a:cxn ang="0">
                  <a:pos x="493" y="740"/>
                </a:cxn>
                <a:cxn ang="0">
                  <a:pos x="474" y="818"/>
                </a:cxn>
                <a:cxn ang="0">
                  <a:pos x="413" y="887"/>
                </a:cxn>
                <a:cxn ang="0">
                  <a:pos x="357" y="899"/>
                </a:cxn>
                <a:cxn ang="0">
                  <a:pos x="271" y="865"/>
                </a:cxn>
                <a:cxn ang="0">
                  <a:pos x="230" y="783"/>
                </a:cxn>
                <a:cxn ang="0">
                  <a:pos x="223" y="735"/>
                </a:cxn>
                <a:cxn ang="0">
                  <a:pos x="219" y="667"/>
                </a:cxn>
                <a:cxn ang="0">
                  <a:pos x="218" y="597"/>
                </a:cxn>
                <a:cxn ang="0">
                  <a:pos x="716" y="597"/>
                </a:cxn>
                <a:cxn ang="0">
                  <a:pos x="716" y="530"/>
                </a:cxn>
                <a:cxn ang="0">
                  <a:pos x="715" y="480"/>
                </a:cxn>
                <a:cxn ang="0">
                  <a:pos x="220" y="379"/>
                </a:cxn>
                <a:cxn ang="0">
                  <a:pos x="222" y="344"/>
                </a:cxn>
                <a:cxn ang="0">
                  <a:pos x="229" y="295"/>
                </a:cxn>
                <a:cxn ang="0">
                  <a:pos x="272" y="216"/>
                </a:cxn>
                <a:cxn ang="0">
                  <a:pos x="357" y="186"/>
                </a:cxn>
                <a:cxn ang="0">
                  <a:pos x="413" y="196"/>
                </a:cxn>
                <a:cxn ang="0">
                  <a:pos x="475" y="264"/>
                </a:cxn>
                <a:cxn ang="0">
                  <a:pos x="494" y="345"/>
                </a:cxn>
                <a:cxn ang="0">
                  <a:pos x="496" y="372"/>
                </a:cxn>
                <a:cxn ang="0">
                  <a:pos x="498" y="416"/>
                </a:cxn>
                <a:cxn ang="0">
                  <a:pos x="219" y="416"/>
                </a:cxn>
              </a:cxnLst>
              <a:rect l="0" t="0" r="r" b="b"/>
              <a:pathLst>
                <a:path w="716" h="1084" extrusionOk="0">
                  <a:moveTo>
                    <a:pt x="715" y="480"/>
                  </a:moveTo>
                  <a:lnTo>
                    <a:pt x="714" y="458"/>
                  </a:lnTo>
                  <a:lnTo>
                    <a:pt x="713" y="425"/>
                  </a:lnTo>
                  <a:lnTo>
                    <a:pt x="710" y="375"/>
                  </a:lnTo>
                  <a:lnTo>
                    <a:pt x="703" y="319"/>
                  </a:lnTo>
                  <a:lnTo>
                    <a:pt x="689" y="263"/>
                  </a:lnTo>
                  <a:lnTo>
                    <a:pt x="669" y="209"/>
                  </a:lnTo>
                  <a:lnTo>
                    <a:pt x="644" y="159"/>
                  </a:lnTo>
                  <a:lnTo>
                    <a:pt x="614" y="117"/>
                  </a:lnTo>
                  <a:lnTo>
                    <a:pt x="580" y="82"/>
                  </a:lnTo>
                  <a:lnTo>
                    <a:pt x="542" y="53"/>
                  </a:lnTo>
                  <a:lnTo>
                    <a:pt x="501" y="30"/>
                  </a:lnTo>
                  <a:lnTo>
                    <a:pt x="456" y="14"/>
                  </a:lnTo>
                  <a:lnTo>
                    <a:pt x="409" y="4"/>
                  </a:lnTo>
                  <a:lnTo>
                    <a:pt x="357" y="0"/>
                  </a:lnTo>
                  <a:lnTo>
                    <a:pt x="315" y="3"/>
                  </a:lnTo>
                  <a:lnTo>
                    <a:pt x="276" y="9"/>
                  </a:lnTo>
                  <a:lnTo>
                    <a:pt x="239" y="18"/>
                  </a:lnTo>
                  <a:lnTo>
                    <a:pt x="204" y="31"/>
                  </a:lnTo>
                  <a:lnTo>
                    <a:pt x="172" y="49"/>
                  </a:lnTo>
                  <a:lnTo>
                    <a:pt x="142" y="70"/>
                  </a:lnTo>
                  <a:lnTo>
                    <a:pt x="115" y="95"/>
                  </a:lnTo>
                  <a:lnTo>
                    <a:pt x="91" y="124"/>
                  </a:lnTo>
                  <a:lnTo>
                    <a:pt x="70" y="157"/>
                  </a:lnTo>
                  <a:lnTo>
                    <a:pt x="51" y="193"/>
                  </a:lnTo>
                  <a:lnTo>
                    <a:pt x="35" y="233"/>
                  </a:lnTo>
                  <a:lnTo>
                    <a:pt x="23" y="277"/>
                  </a:lnTo>
                  <a:lnTo>
                    <a:pt x="12" y="324"/>
                  </a:lnTo>
                  <a:lnTo>
                    <a:pt x="6" y="375"/>
                  </a:lnTo>
                  <a:lnTo>
                    <a:pt x="3" y="403"/>
                  </a:lnTo>
                  <a:lnTo>
                    <a:pt x="1" y="454"/>
                  </a:lnTo>
                  <a:lnTo>
                    <a:pt x="0" y="544"/>
                  </a:lnTo>
                  <a:lnTo>
                    <a:pt x="1" y="623"/>
                  </a:lnTo>
                  <a:lnTo>
                    <a:pt x="4" y="682"/>
                  </a:lnTo>
                  <a:lnTo>
                    <a:pt x="5" y="715"/>
                  </a:lnTo>
                  <a:lnTo>
                    <a:pt x="10" y="765"/>
                  </a:lnTo>
                  <a:lnTo>
                    <a:pt x="19" y="813"/>
                  </a:lnTo>
                  <a:lnTo>
                    <a:pt x="33" y="857"/>
                  </a:lnTo>
                  <a:lnTo>
                    <a:pt x="51" y="897"/>
                  </a:lnTo>
                  <a:lnTo>
                    <a:pt x="72" y="935"/>
                  </a:lnTo>
                  <a:lnTo>
                    <a:pt x="96" y="968"/>
                  </a:lnTo>
                  <a:lnTo>
                    <a:pt x="124" y="998"/>
                  </a:lnTo>
                  <a:lnTo>
                    <a:pt x="156" y="1024"/>
                  </a:lnTo>
                  <a:lnTo>
                    <a:pt x="191" y="1044"/>
                  </a:lnTo>
                  <a:lnTo>
                    <a:pt x="228" y="1062"/>
                  </a:lnTo>
                  <a:lnTo>
                    <a:pt x="268" y="1074"/>
                  </a:lnTo>
                  <a:lnTo>
                    <a:pt x="311" y="1081"/>
                  </a:lnTo>
                  <a:lnTo>
                    <a:pt x="357" y="1084"/>
                  </a:lnTo>
                  <a:lnTo>
                    <a:pt x="399" y="1081"/>
                  </a:lnTo>
                  <a:lnTo>
                    <a:pt x="440" y="1075"/>
                  </a:lnTo>
                  <a:lnTo>
                    <a:pt x="478" y="1065"/>
                  </a:lnTo>
                  <a:lnTo>
                    <a:pt x="514" y="1050"/>
                  </a:lnTo>
                  <a:lnTo>
                    <a:pt x="546" y="1032"/>
                  </a:lnTo>
                  <a:lnTo>
                    <a:pt x="577" y="1009"/>
                  </a:lnTo>
                  <a:lnTo>
                    <a:pt x="604" y="983"/>
                  </a:lnTo>
                  <a:lnTo>
                    <a:pt x="629" y="954"/>
                  </a:lnTo>
                  <a:lnTo>
                    <a:pt x="650" y="921"/>
                  </a:lnTo>
                  <a:lnTo>
                    <a:pt x="669" y="884"/>
                  </a:lnTo>
                  <a:lnTo>
                    <a:pt x="685" y="844"/>
                  </a:lnTo>
                  <a:lnTo>
                    <a:pt x="696" y="800"/>
                  </a:lnTo>
                  <a:lnTo>
                    <a:pt x="705" y="753"/>
                  </a:lnTo>
                  <a:lnTo>
                    <a:pt x="710" y="704"/>
                  </a:lnTo>
                  <a:lnTo>
                    <a:pt x="495" y="704"/>
                  </a:lnTo>
                  <a:lnTo>
                    <a:pt x="495" y="709"/>
                  </a:lnTo>
                  <a:lnTo>
                    <a:pt x="495" y="721"/>
                  </a:lnTo>
                  <a:lnTo>
                    <a:pt x="493" y="740"/>
                  </a:lnTo>
                  <a:lnTo>
                    <a:pt x="487" y="776"/>
                  </a:lnTo>
                  <a:lnTo>
                    <a:pt x="474" y="818"/>
                  </a:lnTo>
                  <a:lnTo>
                    <a:pt x="451" y="857"/>
                  </a:lnTo>
                  <a:lnTo>
                    <a:pt x="413" y="887"/>
                  </a:lnTo>
                  <a:lnTo>
                    <a:pt x="357" y="899"/>
                  </a:lnTo>
                  <a:lnTo>
                    <a:pt x="308" y="890"/>
                  </a:lnTo>
                  <a:lnTo>
                    <a:pt x="271" y="865"/>
                  </a:lnTo>
                  <a:lnTo>
                    <a:pt x="246" y="828"/>
                  </a:lnTo>
                  <a:lnTo>
                    <a:pt x="230" y="783"/>
                  </a:lnTo>
                  <a:lnTo>
                    <a:pt x="223" y="735"/>
                  </a:lnTo>
                  <a:lnTo>
                    <a:pt x="221" y="708"/>
                  </a:lnTo>
                  <a:lnTo>
                    <a:pt x="219" y="667"/>
                  </a:lnTo>
                  <a:lnTo>
                    <a:pt x="218" y="597"/>
                  </a:lnTo>
                  <a:lnTo>
                    <a:pt x="716" y="597"/>
                  </a:lnTo>
                  <a:lnTo>
                    <a:pt x="716" y="576"/>
                  </a:lnTo>
                  <a:lnTo>
                    <a:pt x="716" y="530"/>
                  </a:lnTo>
                  <a:lnTo>
                    <a:pt x="715" y="480"/>
                  </a:lnTo>
                  <a:close/>
                  <a:moveTo>
                    <a:pt x="219" y="416"/>
                  </a:moveTo>
                  <a:lnTo>
                    <a:pt x="220" y="379"/>
                  </a:lnTo>
                  <a:lnTo>
                    <a:pt x="221" y="358"/>
                  </a:lnTo>
                  <a:lnTo>
                    <a:pt x="222" y="344"/>
                  </a:lnTo>
                  <a:lnTo>
                    <a:pt x="229" y="295"/>
                  </a:lnTo>
                  <a:lnTo>
                    <a:pt x="246" y="251"/>
                  </a:lnTo>
                  <a:lnTo>
                    <a:pt x="272" y="216"/>
                  </a:lnTo>
                  <a:lnTo>
                    <a:pt x="309" y="194"/>
                  </a:lnTo>
                  <a:lnTo>
                    <a:pt x="357" y="186"/>
                  </a:lnTo>
                  <a:lnTo>
                    <a:pt x="413" y="196"/>
                  </a:lnTo>
                  <a:lnTo>
                    <a:pt x="451" y="225"/>
                  </a:lnTo>
                  <a:lnTo>
                    <a:pt x="475" y="264"/>
                  </a:lnTo>
                  <a:lnTo>
                    <a:pt x="489" y="306"/>
                  </a:lnTo>
                  <a:lnTo>
                    <a:pt x="494" y="345"/>
                  </a:lnTo>
                  <a:lnTo>
                    <a:pt x="496" y="372"/>
                  </a:lnTo>
                  <a:lnTo>
                    <a:pt x="498" y="394"/>
                  </a:lnTo>
                  <a:lnTo>
                    <a:pt x="498" y="416"/>
                  </a:lnTo>
                  <a:lnTo>
                    <a:pt x="219" y="4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68575" tIns="34275" rIns="68575" bIns="34275"/>
            <a:lstStyle/>
            <a:p>
              <a:endParaRPr lang="zh-TW" altLang="en-US"/>
            </a:p>
          </p:txBody>
        </p:sp>
        <p:sp>
          <p:nvSpPr>
            <p:cNvPr id="15" name="Google Shape;350;p45"/>
            <p:cNvSpPr>
              <a:spLocks/>
            </p:cNvSpPr>
            <p:nvPr/>
          </p:nvSpPr>
          <p:spPr bwMode="auto">
            <a:xfrm>
              <a:off x="7005" y="216"/>
              <a:ext cx="414" cy="210"/>
            </a:xfrm>
            <a:custGeom>
              <a:avLst/>
              <a:gdLst/>
              <a:ahLst/>
              <a:cxnLst>
                <a:cxn ang="0">
                  <a:pos x="5354" y="0"/>
                </a:cxn>
                <a:cxn ang="0">
                  <a:pos x="1545" y="0"/>
                </a:cxn>
                <a:cxn ang="0">
                  <a:pos x="0" y="1756"/>
                </a:cxn>
                <a:cxn ang="0">
                  <a:pos x="1546" y="3501"/>
                </a:cxn>
                <a:cxn ang="0">
                  <a:pos x="5354" y="3501"/>
                </a:cxn>
                <a:cxn ang="0">
                  <a:pos x="6895" y="1761"/>
                </a:cxn>
                <a:cxn ang="0">
                  <a:pos x="5354" y="0"/>
                </a:cxn>
                <a:cxn ang="0">
                  <a:pos x="5354" y="0"/>
                </a:cxn>
                <a:cxn ang="0">
                  <a:pos x="5267" y="3336"/>
                </a:cxn>
                <a:cxn ang="0">
                  <a:pos x="1633" y="3336"/>
                </a:cxn>
                <a:cxn ang="0">
                  <a:pos x="239" y="1761"/>
                </a:cxn>
                <a:cxn ang="0">
                  <a:pos x="1633" y="177"/>
                </a:cxn>
                <a:cxn ang="0">
                  <a:pos x="5266" y="177"/>
                </a:cxn>
                <a:cxn ang="0">
                  <a:pos x="6655" y="1766"/>
                </a:cxn>
                <a:cxn ang="0">
                  <a:pos x="5267" y="3336"/>
                </a:cxn>
                <a:cxn ang="0">
                  <a:pos x="5267" y="3336"/>
                </a:cxn>
              </a:cxnLst>
              <a:rect l="0" t="0" r="r" b="b"/>
              <a:pathLst>
                <a:path w="6895" h="3501" extrusionOk="0">
                  <a:moveTo>
                    <a:pt x="5354" y="0"/>
                  </a:moveTo>
                  <a:lnTo>
                    <a:pt x="1545" y="0"/>
                  </a:lnTo>
                  <a:lnTo>
                    <a:pt x="0" y="1756"/>
                  </a:lnTo>
                  <a:lnTo>
                    <a:pt x="1546" y="3501"/>
                  </a:lnTo>
                  <a:lnTo>
                    <a:pt x="5354" y="3501"/>
                  </a:lnTo>
                  <a:lnTo>
                    <a:pt x="6895" y="1761"/>
                  </a:lnTo>
                  <a:lnTo>
                    <a:pt x="5354" y="0"/>
                  </a:lnTo>
                  <a:close/>
                  <a:moveTo>
                    <a:pt x="5267" y="3336"/>
                  </a:moveTo>
                  <a:lnTo>
                    <a:pt x="1633" y="3336"/>
                  </a:lnTo>
                  <a:lnTo>
                    <a:pt x="239" y="1761"/>
                  </a:lnTo>
                  <a:lnTo>
                    <a:pt x="1633" y="177"/>
                  </a:lnTo>
                  <a:lnTo>
                    <a:pt x="5266" y="177"/>
                  </a:lnTo>
                  <a:lnTo>
                    <a:pt x="6655" y="1766"/>
                  </a:lnTo>
                  <a:lnTo>
                    <a:pt x="5267" y="33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68575" tIns="34275" rIns="68575" bIns="34275"/>
            <a:lstStyle/>
            <a:p>
              <a:endParaRPr lang="zh-TW" altLang="en-US"/>
            </a:p>
          </p:txBody>
        </p:sp>
        <p:sp>
          <p:nvSpPr>
            <p:cNvPr id="16" name="Google Shape;351;p45"/>
            <p:cNvSpPr>
              <a:spLocks/>
            </p:cNvSpPr>
            <p:nvPr/>
          </p:nvSpPr>
          <p:spPr bwMode="auto">
            <a:xfrm>
              <a:off x="7091" y="270"/>
              <a:ext cx="46" cy="86"/>
            </a:xfrm>
            <a:custGeom>
              <a:avLst/>
              <a:gdLst/>
              <a:ahLst/>
              <a:cxnLst>
                <a:cxn ang="0">
                  <a:pos x="722" y="923"/>
                </a:cxn>
                <a:cxn ang="0">
                  <a:pos x="697" y="819"/>
                </a:cxn>
                <a:cxn ang="0">
                  <a:pos x="654" y="741"/>
                </a:cxn>
                <a:cxn ang="0">
                  <a:pos x="592" y="688"/>
                </a:cxn>
                <a:cxn ang="0">
                  <a:pos x="619" y="670"/>
                </a:cxn>
                <a:cxn ang="0">
                  <a:pos x="672" y="610"/>
                </a:cxn>
                <a:cxn ang="0">
                  <a:pos x="714" y="515"/>
                </a:cxn>
                <a:cxn ang="0">
                  <a:pos x="730" y="381"/>
                </a:cxn>
                <a:cxn ang="0">
                  <a:pos x="727" y="327"/>
                </a:cxn>
                <a:cxn ang="0">
                  <a:pos x="710" y="234"/>
                </a:cxn>
                <a:cxn ang="0">
                  <a:pos x="676" y="158"/>
                </a:cxn>
                <a:cxn ang="0">
                  <a:pos x="628" y="99"/>
                </a:cxn>
                <a:cxn ang="0">
                  <a:pos x="569" y="55"/>
                </a:cxn>
                <a:cxn ang="0">
                  <a:pos x="500" y="24"/>
                </a:cxn>
                <a:cxn ang="0">
                  <a:pos x="424" y="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221" y="1431"/>
                </a:cxn>
                <a:cxn ang="0">
                  <a:pos x="344" y="777"/>
                </a:cxn>
                <a:cxn ang="0">
                  <a:pos x="375" y="781"/>
                </a:cxn>
                <a:cxn ang="0">
                  <a:pos x="435" y="814"/>
                </a:cxn>
                <a:cxn ang="0">
                  <a:pos x="482" y="887"/>
                </a:cxn>
                <a:cxn ang="0">
                  <a:pos x="507" y="1007"/>
                </a:cxn>
                <a:cxn ang="0">
                  <a:pos x="530" y="1342"/>
                </a:cxn>
                <a:cxn ang="0">
                  <a:pos x="534" y="1386"/>
                </a:cxn>
                <a:cxn ang="0">
                  <a:pos x="542" y="1431"/>
                </a:cxn>
                <a:cxn ang="0">
                  <a:pos x="762" y="1431"/>
                </a:cxn>
                <a:cxn ang="0">
                  <a:pos x="760" y="1418"/>
                </a:cxn>
                <a:cxn ang="0">
                  <a:pos x="751" y="1341"/>
                </a:cxn>
                <a:cxn ang="0">
                  <a:pos x="728" y="987"/>
                </a:cxn>
                <a:cxn ang="0">
                  <a:pos x="507" y="418"/>
                </a:cxn>
                <a:cxn ang="0">
                  <a:pos x="490" y="492"/>
                </a:cxn>
                <a:cxn ang="0">
                  <a:pos x="441" y="561"/>
                </a:cxn>
                <a:cxn ang="0">
                  <a:pos x="338" y="592"/>
                </a:cxn>
                <a:cxn ang="0">
                  <a:pos x="221" y="592"/>
                </a:cxn>
                <a:cxn ang="0">
                  <a:pos x="327" y="184"/>
                </a:cxn>
                <a:cxn ang="0">
                  <a:pos x="380" y="190"/>
                </a:cxn>
                <a:cxn ang="0">
                  <a:pos x="460" y="228"/>
                </a:cxn>
                <a:cxn ang="0">
                  <a:pos x="501" y="302"/>
                </a:cxn>
                <a:cxn ang="0">
                  <a:pos x="507" y="351"/>
                </a:cxn>
                <a:cxn ang="0">
                  <a:pos x="508" y="370"/>
                </a:cxn>
                <a:cxn ang="0">
                  <a:pos x="509" y="385"/>
                </a:cxn>
                <a:cxn ang="0">
                  <a:pos x="508" y="411"/>
                </a:cxn>
                <a:cxn ang="0">
                  <a:pos x="507" y="418"/>
                </a:cxn>
              </a:cxnLst>
              <a:rect l="0" t="0" r="r" b="b"/>
              <a:pathLst>
                <a:path w="762" h="1431" extrusionOk="0">
                  <a:moveTo>
                    <a:pt x="728" y="987"/>
                  </a:moveTo>
                  <a:lnTo>
                    <a:pt x="722" y="923"/>
                  </a:lnTo>
                  <a:lnTo>
                    <a:pt x="712" y="867"/>
                  </a:lnTo>
                  <a:lnTo>
                    <a:pt x="697" y="819"/>
                  </a:lnTo>
                  <a:lnTo>
                    <a:pt x="678" y="777"/>
                  </a:lnTo>
                  <a:lnTo>
                    <a:pt x="654" y="741"/>
                  </a:lnTo>
                  <a:lnTo>
                    <a:pt x="626" y="712"/>
                  </a:lnTo>
                  <a:lnTo>
                    <a:pt x="592" y="688"/>
                  </a:lnTo>
                  <a:lnTo>
                    <a:pt x="619" y="670"/>
                  </a:lnTo>
                  <a:lnTo>
                    <a:pt x="647" y="644"/>
                  </a:lnTo>
                  <a:lnTo>
                    <a:pt x="672" y="610"/>
                  </a:lnTo>
                  <a:lnTo>
                    <a:pt x="695" y="568"/>
                  </a:lnTo>
                  <a:lnTo>
                    <a:pt x="714" y="515"/>
                  </a:lnTo>
                  <a:lnTo>
                    <a:pt x="726" y="454"/>
                  </a:lnTo>
                  <a:lnTo>
                    <a:pt x="730" y="381"/>
                  </a:lnTo>
                  <a:lnTo>
                    <a:pt x="727" y="327"/>
                  </a:lnTo>
                  <a:lnTo>
                    <a:pt x="721" y="278"/>
                  </a:lnTo>
                  <a:lnTo>
                    <a:pt x="710" y="234"/>
                  </a:lnTo>
                  <a:lnTo>
                    <a:pt x="695" y="194"/>
                  </a:lnTo>
                  <a:lnTo>
                    <a:pt x="676" y="158"/>
                  </a:lnTo>
                  <a:lnTo>
                    <a:pt x="654" y="127"/>
                  </a:lnTo>
                  <a:lnTo>
                    <a:pt x="628" y="99"/>
                  </a:lnTo>
                  <a:lnTo>
                    <a:pt x="599" y="74"/>
                  </a:lnTo>
                  <a:lnTo>
                    <a:pt x="569" y="55"/>
                  </a:lnTo>
                  <a:lnTo>
                    <a:pt x="535" y="37"/>
                  </a:lnTo>
                  <a:lnTo>
                    <a:pt x="500" y="24"/>
                  </a:lnTo>
                  <a:lnTo>
                    <a:pt x="463" y="14"/>
                  </a:lnTo>
                  <a:lnTo>
                    <a:pt x="424" y="7"/>
                  </a:lnTo>
                  <a:lnTo>
                    <a:pt x="383" y="2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431"/>
                  </a:lnTo>
                  <a:lnTo>
                    <a:pt x="221" y="1431"/>
                  </a:lnTo>
                  <a:lnTo>
                    <a:pt x="221" y="777"/>
                  </a:lnTo>
                  <a:lnTo>
                    <a:pt x="344" y="777"/>
                  </a:lnTo>
                  <a:lnTo>
                    <a:pt x="375" y="781"/>
                  </a:lnTo>
                  <a:lnTo>
                    <a:pt x="405" y="793"/>
                  </a:lnTo>
                  <a:lnTo>
                    <a:pt x="435" y="814"/>
                  </a:lnTo>
                  <a:lnTo>
                    <a:pt x="461" y="844"/>
                  </a:lnTo>
                  <a:lnTo>
                    <a:pt x="482" y="887"/>
                  </a:lnTo>
                  <a:lnTo>
                    <a:pt x="499" y="941"/>
                  </a:lnTo>
                  <a:lnTo>
                    <a:pt x="507" y="1007"/>
                  </a:lnTo>
                  <a:lnTo>
                    <a:pt x="530" y="1342"/>
                  </a:lnTo>
                  <a:lnTo>
                    <a:pt x="534" y="1386"/>
                  </a:lnTo>
                  <a:lnTo>
                    <a:pt x="539" y="1418"/>
                  </a:lnTo>
                  <a:lnTo>
                    <a:pt x="542" y="1431"/>
                  </a:lnTo>
                  <a:lnTo>
                    <a:pt x="762" y="1431"/>
                  </a:lnTo>
                  <a:lnTo>
                    <a:pt x="760" y="1418"/>
                  </a:lnTo>
                  <a:lnTo>
                    <a:pt x="755" y="1386"/>
                  </a:lnTo>
                  <a:lnTo>
                    <a:pt x="751" y="1341"/>
                  </a:lnTo>
                  <a:lnTo>
                    <a:pt x="728" y="987"/>
                  </a:lnTo>
                  <a:close/>
                  <a:moveTo>
                    <a:pt x="507" y="418"/>
                  </a:moveTo>
                  <a:lnTo>
                    <a:pt x="502" y="453"/>
                  </a:lnTo>
                  <a:lnTo>
                    <a:pt x="490" y="492"/>
                  </a:lnTo>
                  <a:lnTo>
                    <a:pt x="471" y="529"/>
                  </a:lnTo>
                  <a:lnTo>
                    <a:pt x="441" y="561"/>
                  </a:lnTo>
                  <a:lnTo>
                    <a:pt x="397" y="583"/>
                  </a:lnTo>
                  <a:lnTo>
                    <a:pt x="338" y="592"/>
                  </a:lnTo>
                  <a:lnTo>
                    <a:pt x="221" y="592"/>
                  </a:lnTo>
                  <a:lnTo>
                    <a:pt x="221" y="184"/>
                  </a:lnTo>
                  <a:lnTo>
                    <a:pt x="327" y="184"/>
                  </a:lnTo>
                  <a:lnTo>
                    <a:pt x="380" y="190"/>
                  </a:lnTo>
                  <a:lnTo>
                    <a:pt x="424" y="204"/>
                  </a:lnTo>
                  <a:lnTo>
                    <a:pt x="460" y="228"/>
                  </a:lnTo>
                  <a:lnTo>
                    <a:pt x="485" y="260"/>
                  </a:lnTo>
                  <a:lnTo>
                    <a:pt x="501" y="302"/>
                  </a:lnTo>
                  <a:lnTo>
                    <a:pt x="507" y="351"/>
                  </a:lnTo>
                  <a:lnTo>
                    <a:pt x="508" y="359"/>
                  </a:lnTo>
                  <a:lnTo>
                    <a:pt x="508" y="370"/>
                  </a:lnTo>
                  <a:lnTo>
                    <a:pt x="509" y="385"/>
                  </a:lnTo>
                  <a:lnTo>
                    <a:pt x="508" y="400"/>
                  </a:lnTo>
                  <a:lnTo>
                    <a:pt x="508" y="411"/>
                  </a:lnTo>
                  <a:lnTo>
                    <a:pt x="507" y="41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68575" tIns="34275" rIns="68575" bIns="34275"/>
            <a:lstStyle/>
            <a:p>
              <a:endParaRPr lang="zh-TW" altLang="en-US"/>
            </a:p>
          </p:txBody>
        </p:sp>
        <p:sp>
          <p:nvSpPr>
            <p:cNvPr id="17" name="Google Shape;352;p45"/>
            <p:cNvSpPr>
              <a:spLocks/>
            </p:cNvSpPr>
            <p:nvPr/>
          </p:nvSpPr>
          <p:spPr bwMode="auto">
            <a:xfrm>
              <a:off x="7194" y="292"/>
              <a:ext cx="43" cy="65"/>
            </a:xfrm>
            <a:custGeom>
              <a:avLst/>
              <a:gdLst/>
              <a:ahLst/>
              <a:cxnLst>
                <a:cxn ang="0">
                  <a:pos x="413" y="194"/>
                </a:cxn>
                <a:cxn ang="0">
                  <a:pos x="477" y="253"/>
                </a:cxn>
                <a:cxn ang="0">
                  <a:pos x="498" y="344"/>
                </a:cxn>
                <a:cxn ang="0">
                  <a:pos x="498" y="351"/>
                </a:cxn>
                <a:cxn ang="0">
                  <a:pos x="502" y="406"/>
                </a:cxn>
                <a:cxn ang="0">
                  <a:pos x="723" y="406"/>
                </a:cxn>
                <a:cxn ang="0">
                  <a:pos x="722" y="392"/>
                </a:cxn>
                <a:cxn ang="0">
                  <a:pos x="721" y="372"/>
                </a:cxn>
                <a:cxn ang="0">
                  <a:pos x="714" y="311"/>
                </a:cxn>
                <a:cxn ang="0">
                  <a:pos x="684" y="209"/>
                </a:cxn>
                <a:cxn ang="0">
                  <a:pos x="641" y="131"/>
                </a:cxn>
                <a:cxn ang="0">
                  <a:pos x="588" y="75"/>
                </a:cxn>
                <a:cxn ang="0">
                  <a:pos x="526" y="35"/>
                </a:cxn>
                <a:cxn ang="0">
                  <a:pos x="461" y="12"/>
                </a:cxn>
                <a:cxn ang="0">
                  <a:pos x="394" y="2"/>
                </a:cxn>
                <a:cxn ang="0">
                  <a:pos x="363" y="0"/>
                </a:cxn>
                <a:cxn ang="0">
                  <a:pos x="279" y="9"/>
                </a:cxn>
                <a:cxn ang="0">
                  <a:pos x="206" y="32"/>
                </a:cxn>
                <a:cxn ang="0">
                  <a:pos x="143" y="70"/>
                </a:cxn>
                <a:cxn ang="0">
                  <a:pos x="91" y="125"/>
                </a:cxn>
                <a:cxn ang="0">
                  <a:pos x="50" y="194"/>
                </a:cxn>
                <a:cxn ang="0">
                  <a:pos x="22" y="277"/>
                </a:cxn>
                <a:cxn ang="0">
                  <a:pos x="6" y="375"/>
                </a:cxn>
                <a:cxn ang="0">
                  <a:pos x="4" y="403"/>
                </a:cxn>
                <a:cxn ang="0">
                  <a:pos x="0" y="544"/>
                </a:cxn>
                <a:cxn ang="0">
                  <a:pos x="1" y="622"/>
                </a:cxn>
                <a:cxn ang="0">
                  <a:pos x="6" y="715"/>
                </a:cxn>
                <a:cxn ang="0">
                  <a:pos x="10" y="762"/>
                </a:cxn>
                <a:cxn ang="0">
                  <a:pos x="31" y="849"/>
                </a:cxn>
                <a:cxn ang="0">
                  <a:pos x="65" y="923"/>
                </a:cxn>
                <a:cxn ang="0">
                  <a:pos x="111" y="984"/>
                </a:cxn>
                <a:cxn ang="0">
                  <a:pos x="170" y="1032"/>
                </a:cxn>
                <a:cxn ang="0">
                  <a:pos x="239" y="1065"/>
                </a:cxn>
                <a:cxn ang="0">
                  <a:pos x="319" y="1081"/>
                </a:cxn>
                <a:cxn ang="0">
                  <a:pos x="363" y="1084"/>
                </a:cxn>
                <a:cxn ang="0">
                  <a:pos x="450" y="1076"/>
                </a:cxn>
                <a:cxn ang="0">
                  <a:pos x="525" y="1053"/>
                </a:cxn>
                <a:cxn ang="0">
                  <a:pos x="589" y="1014"/>
                </a:cxn>
                <a:cxn ang="0">
                  <a:pos x="640" y="961"/>
                </a:cxn>
                <a:cxn ang="0">
                  <a:pos x="679" y="893"/>
                </a:cxn>
                <a:cxn ang="0">
                  <a:pos x="706" y="811"/>
                </a:cxn>
                <a:cxn ang="0">
                  <a:pos x="721" y="715"/>
                </a:cxn>
                <a:cxn ang="0">
                  <a:pos x="722" y="707"/>
                </a:cxn>
                <a:cxn ang="0">
                  <a:pos x="722" y="693"/>
                </a:cxn>
                <a:cxn ang="0">
                  <a:pos x="500" y="693"/>
                </a:cxn>
                <a:cxn ang="0">
                  <a:pos x="500" y="709"/>
                </a:cxn>
                <a:cxn ang="0">
                  <a:pos x="498" y="734"/>
                </a:cxn>
                <a:cxn ang="0">
                  <a:pos x="491" y="782"/>
                </a:cxn>
                <a:cxn ang="0">
                  <a:pos x="452" y="864"/>
                </a:cxn>
                <a:cxn ang="0">
                  <a:pos x="363" y="899"/>
                </a:cxn>
                <a:cxn ang="0">
                  <a:pos x="314" y="889"/>
                </a:cxn>
                <a:cxn ang="0">
                  <a:pos x="251" y="825"/>
                </a:cxn>
                <a:cxn ang="0">
                  <a:pos x="228" y="739"/>
                </a:cxn>
                <a:cxn ang="0">
                  <a:pos x="224" y="698"/>
                </a:cxn>
                <a:cxn ang="0">
                  <a:pos x="223" y="544"/>
                </a:cxn>
                <a:cxn ang="0">
                  <a:pos x="224" y="435"/>
                </a:cxn>
                <a:cxn ang="0">
                  <a:pos x="230" y="345"/>
                </a:cxn>
                <a:cxn ang="0">
                  <a:pos x="236" y="294"/>
                </a:cxn>
                <a:cxn ang="0">
                  <a:pos x="278" y="216"/>
                </a:cxn>
                <a:cxn ang="0">
                  <a:pos x="363" y="186"/>
                </a:cxn>
              </a:cxnLst>
              <a:rect l="0" t="0" r="r" b="b"/>
              <a:pathLst>
                <a:path w="723" h="1084" extrusionOk="0">
                  <a:moveTo>
                    <a:pt x="363" y="186"/>
                  </a:moveTo>
                  <a:lnTo>
                    <a:pt x="413" y="194"/>
                  </a:lnTo>
                  <a:lnTo>
                    <a:pt x="451" y="218"/>
                  </a:lnTo>
                  <a:lnTo>
                    <a:pt x="477" y="253"/>
                  </a:lnTo>
                  <a:lnTo>
                    <a:pt x="493" y="298"/>
                  </a:lnTo>
                  <a:lnTo>
                    <a:pt x="498" y="344"/>
                  </a:lnTo>
                  <a:lnTo>
                    <a:pt x="498" y="351"/>
                  </a:lnTo>
                  <a:lnTo>
                    <a:pt x="500" y="372"/>
                  </a:lnTo>
                  <a:lnTo>
                    <a:pt x="502" y="406"/>
                  </a:lnTo>
                  <a:lnTo>
                    <a:pt x="723" y="406"/>
                  </a:lnTo>
                  <a:lnTo>
                    <a:pt x="722" y="392"/>
                  </a:lnTo>
                  <a:lnTo>
                    <a:pt x="722" y="381"/>
                  </a:lnTo>
                  <a:lnTo>
                    <a:pt x="721" y="372"/>
                  </a:lnTo>
                  <a:lnTo>
                    <a:pt x="714" y="311"/>
                  </a:lnTo>
                  <a:lnTo>
                    <a:pt x="701" y="258"/>
                  </a:lnTo>
                  <a:lnTo>
                    <a:pt x="684" y="209"/>
                  </a:lnTo>
                  <a:lnTo>
                    <a:pt x="664" y="168"/>
                  </a:lnTo>
                  <a:lnTo>
                    <a:pt x="641" y="131"/>
                  </a:lnTo>
                  <a:lnTo>
                    <a:pt x="616" y="100"/>
                  </a:lnTo>
                  <a:lnTo>
                    <a:pt x="588" y="75"/>
                  </a:lnTo>
                  <a:lnTo>
                    <a:pt x="557" y="53"/>
                  </a:lnTo>
                  <a:lnTo>
                    <a:pt x="526" y="35"/>
                  </a:lnTo>
                  <a:lnTo>
                    <a:pt x="493" y="22"/>
                  </a:lnTo>
                  <a:lnTo>
                    <a:pt x="461" y="12"/>
                  </a:lnTo>
                  <a:lnTo>
                    <a:pt x="427" y="6"/>
                  </a:lnTo>
                  <a:lnTo>
                    <a:pt x="394" y="2"/>
                  </a:lnTo>
                  <a:lnTo>
                    <a:pt x="363" y="0"/>
                  </a:lnTo>
                  <a:lnTo>
                    <a:pt x="320" y="3"/>
                  </a:lnTo>
                  <a:lnTo>
                    <a:pt x="279" y="9"/>
                  </a:lnTo>
                  <a:lnTo>
                    <a:pt x="240" y="18"/>
                  </a:lnTo>
                  <a:lnTo>
                    <a:pt x="206" y="32"/>
                  </a:lnTo>
                  <a:lnTo>
                    <a:pt x="173" y="50"/>
                  </a:lnTo>
                  <a:lnTo>
                    <a:pt x="143" y="70"/>
                  </a:lnTo>
                  <a:lnTo>
                    <a:pt x="115" y="96"/>
                  </a:lnTo>
                  <a:lnTo>
                    <a:pt x="91" y="125"/>
                  </a:lnTo>
                  <a:lnTo>
                    <a:pt x="69" y="158"/>
                  </a:lnTo>
                  <a:lnTo>
                    <a:pt x="50" y="194"/>
                  </a:lnTo>
                  <a:lnTo>
                    <a:pt x="34" y="234"/>
                  </a:lnTo>
                  <a:lnTo>
                    <a:pt x="22" y="277"/>
                  </a:lnTo>
                  <a:lnTo>
                    <a:pt x="12" y="324"/>
                  </a:lnTo>
                  <a:lnTo>
                    <a:pt x="6" y="375"/>
                  </a:lnTo>
                  <a:lnTo>
                    <a:pt x="4" y="403"/>
                  </a:lnTo>
                  <a:lnTo>
                    <a:pt x="2" y="455"/>
                  </a:lnTo>
                  <a:lnTo>
                    <a:pt x="0" y="544"/>
                  </a:lnTo>
                  <a:lnTo>
                    <a:pt x="1" y="622"/>
                  </a:lnTo>
                  <a:lnTo>
                    <a:pt x="4" y="681"/>
                  </a:lnTo>
                  <a:lnTo>
                    <a:pt x="6" y="715"/>
                  </a:lnTo>
                  <a:lnTo>
                    <a:pt x="10" y="762"/>
                  </a:lnTo>
                  <a:lnTo>
                    <a:pt x="19" y="807"/>
                  </a:lnTo>
                  <a:lnTo>
                    <a:pt x="31" y="849"/>
                  </a:lnTo>
                  <a:lnTo>
                    <a:pt x="46" y="888"/>
                  </a:lnTo>
                  <a:lnTo>
                    <a:pt x="65" y="923"/>
                  </a:lnTo>
                  <a:lnTo>
                    <a:pt x="87" y="956"/>
                  </a:lnTo>
                  <a:lnTo>
                    <a:pt x="111" y="984"/>
                  </a:lnTo>
                  <a:lnTo>
                    <a:pt x="139" y="1010"/>
                  </a:lnTo>
                  <a:lnTo>
                    <a:pt x="170" y="1032"/>
                  </a:lnTo>
                  <a:lnTo>
                    <a:pt x="203" y="1050"/>
                  </a:lnTo>
                  <a:lnTo>
                    <a:pt x="239" y="1065"/>
                  </a:lnTo>
                  <a:lnTo>
                    <a:pt x="278" y="1075"/>
                  </a:lnTo>
                  <a:lnTo>
                    <a:pt x="319" y="1081"/>
                  </a:lnTo>
                  <a:lnTo>
                    <a:pt x="363" y="1084"/>
                  </a:lnTo>
                  <a:lnTo>
                    <a:pt x="408" y="1082"/>
                  </a:lnTo>
                  <a:lnTo>
                    <a:pt x="450" y="1076"/>
                  </a:lnTo>
                  <a:lnTo>
                    <a:pt x="489" y="1067"/>
                  </a:lnTo>
                  <a:lnTo>
                    <a:pt x="525" y="1053"/>
                  </a:lnTo>
                  <a:lnTo>
                    <a:pt x="558" y="1036"/>
                  </a:lnTo>
                  <a:lnTo>
                    <a:pt x="589" y="1014"/>
                  </a:lnTo>
                  <a:lnTo>
                    <a:pt x="616" y="990"/>
                  </a:lnTo>
                  <a:lnTo>
                    <a:pt x="640" y="961"/>
                  </a:lnTo>
                  <a:lnTo>
                    <a:pt x="661" y="929"/>
                  </a:lnTo>
                  <a:lnTo>
                    <a:pt x="679" y="893"/>
                  </a:lnTo>
                  <a:lnTo>
                    <a:pt x="694" y="854"/>
                  </a:lnTo>
                  <a:lnTo>
                    <a:pt x="706" y="811"/>
                  </a:lnTo>
                  <a:lnTo>
                    <a:pt x="715" y="764"/>
                  </a:lnTo>
                  <a:lnTo>
                    <a:pt x="721" y="715"/>
                  </a:lnTo>
                  <a:lnTo>
                    <a:pt x="722" y="707"/>
                  </a:lnTo>
                  <a:lnTo>
                    <a:pt x="722" y="700"/>
                  </a:lnTo>
                  <a:lnTo>
                    <a:pt x="722" y="693"/>
                  </a:lnTo>
                  <a:lnTo>
                    <a:pt x="500" y="693"/>
                  </a:lnTo>
                  <a:lnTo>
                    <a:pt x="500" y="709"/>
                  </a:lnTo>
                  <a:lnTo>
                    <a:pt x="499" y="722"/>
                  </a:lnTo>
                  <a:lnTo>
                    <a:pt x="498" y="734"/>
                  </a:lnTo>
                  <a:lnTo>
                    <a:pt x="491" y="782"/>
                  </a:lnTo>
                  <a:lnTo>
                    <a:pt x="476" y="826"/>
                  </a:lnTo>
                  <a:lnTo>
                    <a:pt x="452" y="864"/>
                  </a:lnTo>
                  <a:lnTo>
                    <a:pt x="415" y="890"/>
                  </a:lnTo>
                  <a:lnTo>
                    <a:pt x="363" y="899"/>
                  </a:lnTo>
                  <a:lnTo>
                    <a:pt x="314" y="889"/>
                  </a:lnTo>
                  <a:lnTo>
                    <a:pt x="277" y="862"/>
                  </a:lnTo>
                  <a:lnTo>
                    <a:pt x="251" y="825"/>
                  </a:lnTo>
                  <a:lnTo>
                    <a:pt x="235" y="782"/>
                  </a:lnTo>
                  <a:lnTo>
                    <a:pt x="228" y="739"/>
                  </a:lnTo>
                  <a:lnTo>
                    <a:pt x="224" y="698"/>
                  </a:lnTo>
                  <a:lnTo>
                    <a:pt x="224" y="640"/>
                  </a:lnTo>
                  <a:lnTo>
                    <a:pt x="223" y="544"/>
                  </a:lnTo>
                  <a:lnTo>
                    <a:pt x="224" y="435"/>
                  </a:lnTo>
                  <a:lnTo>
                    <a:pt x="227" y="376"/>
                  </a:lnTo>
                  <a:lnTo>
                    <a:pt x="230" y="345"/>
                  </a:lnTo>
                  <a:lnTo>
                    <a:pt x="236" y="294"/>
                  </a:lnTo>
                  <a:lnTo>
                    <a:pt x="253" y="250"/>
                  </a:lnTo>
                  <a:lnTo>
                    <a:pt x="278" y="216"/>
                  </a:lnTo>
                  <a:lnTo>
                    <a:pt x="315" y="194"/>
                  </a:lnTo>
                  <a:lnTo>
                    <a:pt x="363" y="18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68575" tIns="34275" rIns="68575" bIns="34275"/>
            <a:lstStyle/>
            <a:p>
              <a:endParaRPr lang="zh-TW" altLang="en-US"/>
            </a:p>
          </p:txBody>
        </p:sp>
      </p:grpSp>
      <p:pic>
        <p:nvPicPr>
          <p:cNvPr id="18" name="Google Shape;353;p4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663" y="4648200"/>
            <a:ext cx="12779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Google Shape;354;p45" descr="Logo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/>
          <a:srcRect r="65694"/>
          <a:stretch>
            <a:fillRect/>
          </a:stretch>
        </p:blipFill>
        <p:spPr bwMode="auto">
          <a:xfrm>
            <a:off x="1497013" y="1317625"/>
            <a:ext cx="16954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9" name="Google Shape;339;p45"/>
          <p:cNvSpPr txBox="1">
            <a:spLocks noGrp="1"/>
          </p:cNvSpPr>
          <p:nvPr>
            <p:ph type="title"/>
          </p:nvPr>
        </p:nvSpPr>
        <p:spPr>
          <a:xfrm>
            <a:off x="4572000" y="3384029"/>
            <a:ext cx="4179000" cy="400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45"/>
          <p:cNvSpPr txBox="1">
            <a:spLocks noGrp="1"/>
          </p:cNvSpPr>
          <p:nvPr>
            <p:ph type="body" idx="1"/>
          </p:nvPr>
        </p:nvSpPr>
        <p:spPr>
          <a:xfrm>
            <a:off x="4572000" y="3748068"/>
            <a:ext cx="4179000" cy="471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45"/>
          <p:cNvSpPr txBox="1">
            <a:spLocks noGrp="1"/>
          </p:cNvSpPr>
          <p:nvPr>
            <p:ph type="body" idx="2"/>
          </p:nvPr>
        </p:nvSpPr>
        <p:spPr>
          <a:xfrm>
            <a:off x="4572000" y="4293555"/>
            <a:ext cx="4179000" cy="296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7"/>
          <p:cNvSpPr txBox="1">
            <a:spLocks noGrp="1"/>
          </p:cNvSpPr>
          <p:nvPr>
            <p:ph type="title"/>
          </p:nvPr>
        </p:nvSpPr>
        <p:spPr>
          <a:xfrm>
            <a:off x="388144" y="339329"/>
            <a:ext cx="7185300" cy="400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R+BC Title &amp; Content">
  <p:cSld name="HR+BC Title &amp; Content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70;p48"/>
          <p:cNvSpPr>
            <a:spLocks noChangeArrowheads="1"/>
          </p:cNvSpPr>
          <p:nvPr/>
        </p:nvSpPr>
        <p:spPr bwMode="auto">
          <a:xfrm>
            <a:off x="3175" y="4763"/>
            <a:ext cx="9144000" cy="749300"/>
          </a:xfrm>
          <a:prstGeom prst="rect">
            <a:avLst/>
          </a:prstGeom>
          <a:gradFill rotWithShape="0">
            <a:gsLst>
              <a:gs pos="0">
                <a:srgbClr val="7E479B"/>
              </a:gs>
              <a:gs pos="50999">
                <a:srgbClr val="DF0D7A"/>
              </a:gs>
              <a:gs pos="100000">
                <a:srgbClr val="EE2B48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lIns="68575" tIns="34275" rIns="68575" bIns="34275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zh-TW" altLang="en-US"/>
          </a:p>
        </p:txBody>
      </p:sp>
      <p:pic>
        <p:nvPicPr>
          <p:cNvPr id="5" name="Google Shape;373;p48" descr="RoLo_sRGB_Blue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13" y="134938"/>
            <a:ext cx="7334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1" name="Google Shape;371;p48"/>
          <p:cNvSpPr txBox="1">
            <a:spLocks noGrp="1"/>
          </p:cNvSpPr>
          <p:nvPr>
            <p:ph type="title"/>
          </p:nvPr>
        </p:nvSpPr>
        <p:spPr>
          <a:xfrm>
            <a:off x="388144" y="339329"/>
            <a:ext cx="7185300" cy="400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48"/>
          <p:cNvSpPr txBox="1">
            <a:spLocks noGrp="1"/>
          </p:cNvSpPr>
          <p:nvPr>
            <p:ph type="body" idx="1"/>
          </p:nvPr>
        </p:nvSpPr>
        <p:spPr>
          <a:xfrm>
            <a:off x="397669" y="1354931"/>
            <a:ext cx="8353500" cy="3354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365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38414A"/>
              </a:buClr>
              <a:buSzPts val="1700"/>
              <a:buFont typeface="NTR"/>
              <a:buChar char="●"/>
              <a:defRPr>
                <a:solidFill>
                  <a:srgbClr val="38414A"/>
                </a:solidFill>
              </a:defRPr>
            </a:lvl1pPr>
            <a:lvl2pPr marL="914400" lvl="1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414A"/>
              </a:buClr>
              <a:buSzPts val="1500"/>
              <a:buFont typeface="NTR"/>
              <a:buChar char="○"/>
              <a:defRPr>
                <a:solidFill>
                  <a:srgbClr val="38414A"/>
                </a:solidFill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8414A"/>
              </a:buClr>
              <a:buSzPts val="1500"/>
              <a:buFont typeface="Arial"/>
              <a:buChar char="•"/>
              <a:defRPr>
                <a:solidFill>
                  <a:srgbClr val="38414A"/>
                </a:solidFill>
              </a:defRPr>
            </a:lvl3pPr>
            <a:lvl4pPr marL="182880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8414A"/>
              </a:buClr>
              <a:buSzPts val="1500"/>
              <a:buFont typeface="Arial"/>
              <a:buChar char="–"/>
              <a:defRPr>
                <a:solidFill>
                  <a:srgbClr val="38414A"/>
                </a:solidFill>
              </a:defRPr>
            </a:lvl4pPr>
            <a:lvl5pPr marL="228600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8414A"/>
              </a:buClr>
              <a:buSzPts val="1500"/>
              <a:buFont typeface="Arial"/>
              <a:buChar char="»"/>
              <a:defRPr>
                <a:solidFill>
                  <a:srgbClr val="38414A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9"/>
          <p:cNvSpPr txBox="1">
            <a:spLocks noGrp="1"/>
          </p:cNvSpPr>
          <p:nvPr>
            <p:ph type="title"/>
          </p:nvPr>
        </p:nvSpPr>
        <p:spPr>
          <a:xfrm>
            <a:off x="395288" y="123825"/>
            <a:ext cx="7864500" cy="665100"/>
          </a:xfrm>
          <a:prstGeom prst="rect">
            <a:avLst/>
          </a:prstGeom>
          <a:noFill/>
          <a:ln>
            <a:noFill/>
          </a:ln>
        </p:spPr>
        <p:txBody>
          <a:bodyPr spcFirstLastPara="1" rIns="51425" anchor="b">
            <a:noAutofit/>
          </a:bodyPr>
          <a:lstStyle>
            <a:lvl1pPr marR="0" lvl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6" name="Google Shape;376;p49"/>
          <p:cNvSpPr txBox="1">
            <a:spLocks noGrp="1"/>
          </p:cNvSpPr>
          <p:nvPr>
            <p:ph type="body" idx="1"/>
          </p:nvPr>
        </p:nvSpPr>
        <p:spPr>
          <a:xfrm>
            <a:off x="395288" y="4815174"/>
            <a:ext cx="7986600" cy="238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marR="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Arial"/>
              <a:buChar char="•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R+BC Cover - Static">
  <p:cSld name="HR+BC Cover - Static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78;p50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7338" y="1362075"/>
            <a:ext cx="62198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Google Shape;381;p50"/>
          <p:cNvCxnSpPr>
            <a:cxnSpLocks noChangeShapeType="1"/>
          </p:cNvCxnSpPr>
          <p:nvPr/>
        </p:nvCxnSpPr>
        <p:spPr bwMode="auto">
          <a:xfrm>
            <a:off x="4572000" y="3363913"/>
            <a:ext cx="3257550" cy="0"/>
          </a:xfrm>
          <a:prstGeom prst="straightConnector1">
            <a:avLst/>
          </a:prstGeom>
          <a:noFill/>
          <a:ln w="19050">
            <a:solidFill>
              <a:srgbClr val="38414A"/>
            </a:solidFill>
            <a:round/>
            <a:headEnd type="none" w="sm" len="sm"/>
            <a:tailEnd type="none" w="sm" len="sm"/>
          </a:ln>
        </p:spPr>
      </p:cxnSp>
      <p:cxnSp>
        <p:nvCxnSpPr>
          <p:cNvPr id="7" name="Google Shape;382;p50"/>
          <p:cNvCxnSpPr>
            <a:cxnSpLocks noChangeShapeType="1"/>
          </p:cNvCxnSpPr>
          <p:nvPr/>
        </p:nvCxnSpPr>
        <p:spPr bwMode="auto">
          <a:xfrm>
            <a:off x="4572000" y="3719513"/>
            <a:ext cx="3257550" cy="0"/>
          </a:xfrm>
          <a:prstGeom prst="straightConnector1">
            <a:avLst/>
          </a:prstGeom>
          <a:noFill/>
          <a:ln w="19050">
            <a:solidFill>
              <a:srgbClr val="38414A"/>
            </a:solidFill>
            <a:round/>
            <a:headEnd type="none" w="sm" len="sm"/>
            <a:tailEnd type="none" w="sm" len="sm"/>
          </a:ln>
        </p:spPr>
      </p:cxnSp>
      <p:cxnSp>
        <p:nvCxnSpPr>
          <p:cNvPr id="8" name="Google Shape;383;p50"/>
          <p:cNvCxnSpPr>
            <a:cxnSpLocks noChangeShapeType="1"/>
          </p:cNvCxnSpPr>
          <p:nvPr/>
        </p:nvCxnSpPr>
        <p:spPr bwMode="auto">
          <a:xfrm>
            <a:off x="4572000" y="4251325"/>
            <a:ext cx="3257550" cy="0"/>
          </a:xfrm>
          <a:prstGeom prst="straightConnector1">
            <a:avLst/>
          </a:prstGeom>
          <a:noFill/>
          <a:ln w="19050">
            <a:solidFill>
              <a:srgbClr val="38414A"/>
            </a:solidFill>
            <a:round/>
            <a:headEnd type="none" w="sm" len="sm"/>
            <a:tailEnd type="none" w="sm" len="sm"/>
          </a:ln>
        </p:spPr>
      </p:cxnSp>
      <p:cxnSp>
        <p:nvCxnSpPr>
          <p:cNvPr id="9" name="Google Shape;384;p50"/>
          <p:cNvCxnSpPr>
            <a:cxnSpLocks noChangeShapeType="1"/>
          </p:cNvCxnSpPr>
          <p:nvPr/>
        </p:nvCxnSpPr>
        <p:spPr bwMode="auto">
          <a:xfrm>
            <a:off x="4572000" y="4570413"/>
            <a:ext cx="3257550" cy="0"/>
          </a:xfrm>
          <a:prstGeom prst="straightConnector1">
            <a:avLst/>
          </a:prstGeom>
          <a:noFill/>
          <a:ln w="19050">
            <a:solidFill>
              <a:srgbClr val="38414A"/>
            </a:solidFill>
            <a:round/>
            <a:headEnd type="none" w="sm" len="sm"/>
            <a:tailEnd type="none" w="sm" len="sm"/>
          </a:ln>
        </p:spPr>
      </p:cxnSp>
      <p:pic>
        <p:nvPicPr>
          <p:cNvPr id="10" name="Google Shape;386;p5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7338" y="1360488"/>
            <a:ext cx="155575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oogle Shape;387;p50" descr="A close up of a logo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425" y="649288"/>
            <a:ext cx="4865688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" name="Google Shape;379;p50"/>
          <p:cNvSpPr txBox="1">
            <a:spLocks noGrp="1"/>
          </p:cNvSpPr>
          <p:nvPr>
            <p:ph type="title"/>
          </p:nvPr>
        </p:nvSpPr>
        <p:spPr>
          <a:xfrm>
            <a:off x="4572000" y="3384029"/>
            <a:ext cx="4179000" cy="400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38414A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50"/>
          <p:cNvSpPr txBox="1">
            <a:spLocks noGrp="1"/>
          </p:cNvSpPr>
          <p:nvPr>
            <p:ph type="body" idx="1"/>
          </p:nvPr>
        </p:nvSpPr>
        <p:spPr>
          <a:xfrm>
            <a:off x="4572000" y="3748068"/>
            <a:ext cx="4179000" cy="471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38414A"/>
              </a:buClr>
              <a:buSzPts val="1700"/>
              <a:buFont typeface="Arial"/>
              <a:buNone/>
              <a:defRPr>
                <a:solidFill>
                  <a:srgbClr val="38414A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85" name="Google Shape;385;p50"/>
          <p:cNvSpPr txBox="1">
            <a:spLocks noGrp="1"/>
          </p:cNvSpPr>
          <p:nvPr>
            <p:ph type="body" idx="2"/>
          </p:nvPr>
        </p:nvSpPr>
        <p:spPr>
          <a:xfrm>
            <a:off x="4572000" y="4293555"/>
            <a:ext cx="4179000" cy="296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38414A"/>
              </a:buClr>
              <a:buSzPts val="1500"/>
              <a:buFont typeface="Arial"/>
              <a:buNone/>
              <a:defRPr>
                <a:solidFill>
                  <a:srgbClr val="38414A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23850" rtl="0">
              <a:spcBef>
                <a:spcPts val="110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23850" rtl="0">
              <a:spcBef>
                <a:spcPts val="500"/>
              </a:spcBef>
              <a:spcAft>
                <a:spcPts val="0"/>
              </a:spcAft>
              <a:buSzPts val="1500"/>
              <a:buChar char="–"/>
              <a:defRPr/>
            </a:lvl2pPr>
            <a:lvl3pPr marL="1371600" lvl="2" indent="-323850" rtl="0"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rtl="0">
              <a:spcBef>
                <a:spcPts val="30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323850" rtl="0">
              <a:spcBef>
                <a:spcPts val="300"/>
              </a:spcBef>
              <a:spcAft>
                <a:spcPts val="0"/>
              </a:spcAft>
              <a:buSzPts val="15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391;p51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charset="0"/>
              <a:buNone/>
              <a:defRPr/>
            </a:lvl1pPr>
          </a:lstStyle>
          <a:p>
            <a:fld id="{C69A97FB-DC85-4569-8555-E3460F3A220E}" type="slidenum">
              <a:rPr lang="zh-TW" altLang="zh-TW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290;p40"/>
          <p:cNvSpPr txBox="1">
            <a:spLocks noGrp="1"/>
          </p:cNvSpPr>
          <p:nvPr>
            <p:ph type="title"/>
          </p:nvPr>
        </p:nvSpPr>
        <p:spPr bwMode="auto">
          <a:xfrm>
            <a:off x="388938" y="339725"/>
            <a:ext cx="73628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en-US" smtClean="0">
              <a:sym typeface="Arial" charset="0"/>
            </a:endParaRPr>
          </a:p>
        </p:txBody>
      </p:sp>
      <p:pic>
        <p:nvPicPr>
          <p:cNvPr id="1027" name="Google Shape;291;p40" descr="RoLo_Neu_sRGB_White"/>
          <p:cNvPicPr preferRelativeResize="0"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15313" y="134938"/>
            <a:ext cx="7334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Google Shape;292;p40"/>
          <p:cNvSpPr>
            <a:spLocks noChangeArrowheads="1"/>
          </p:cNvSpPr>
          <p:nvPr/>
        </p:nvSpPr>
        <p:spPr bwMode="auto">
          <a:xfrm>
            <a:off x="7996238" y="87313"/>
            <a:ext cx="1062037" cy="649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68575" tIns="34275" rIns="68575" bIns="34275" anchor="ctr"/>
          <a:lstStyle/>
          <a:p>
            <a:pPr algn="ctr">
              <a:buClr>
                <a:srgbClr val="000000"/>
              </a:buClr>
              <a:buSzPts val="1400"/>
              <a:buFont typeface="Arial" charset="0"/>
              <a:buNone/>
            </a:pPr>
            <a:endParaRPr lang="zh-TW" altLang="en-US"/>
          </a:p>
        </p:txBody>
      </p:sp>
      <p:sp>
        <p:nvSpPr>
          <p:cNvPr id="1029" name="Google Shape;293;p40"/>
          <p:cNvSpPr txBox="1">
            <a:spLocks noGrp="1"/>
          </p:cNvSpPr>
          <p:nvPr>
            <p:ph type="body" idx="1"/>
          </p:nvPr>
        </p:nvSpPr>
        <p:spPr bwMode="auto">
          <a:xfrm>
            <a:off x="398463" y="1354138"/>
            <a:ext cx="8353425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en-US" smtClean="0">
              <a:sym typeface="Arial" charset="0"/>
            </a:endParaRPr>
          </a:p>
        </p:txBody>
      </p:sp>
      <p:pic>
        <p:nvPicPr>
          <p:cNvPr id="1030" name="Google Shape;294;p40" descr="Logo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3663" y="4651375"/>
            <a:ext cx="12779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1" name="Google Shape;295;p40"/>
          <p:cNvGrpSpPr>
            <a:grpSpLocks/>
          </p:cNvGrpSpPr>
          <p:nvPr/>
        </p:nvGrpSpPr>
        <p:grpSpPr bwMode="auto">
          <a:xfrm>
            <a:off x="8340725" y="257175"/>
            <a:ext cx="492125" cy="250825"/>
            <a:chOff x="7005" y="216"/>
            <a:chExt cx="414" cy="210"/>
          </a:xfrm>
        </p:grpSpPr>
        <p:sp>
          <p:nvSpPr>
            <p:cNvPr id="1032" name="Google Shape;296;p40"/>
            <p:cNvSpPr>
              <a:spLocks/>
            </p:cNvSpPr>
            <p:nvPr/>
          </p:nvSpPr>
          <p:spPr bwMode="auto">
            <a:xfrm>
              <a:off x="7245" y="270"/>
              <a:ext cx="41" cy="87"/>
            </a:xfrm>
            <a:custGeom>
              <a:avLst/>
              <a:gdLst/>
              <a:ahLst/>
              <a:cxnLst>
                <a:cxn ang="0">
                  <a:pos x="588" y="431"/>
                </a:cxn>
                <a:cxn ang="0">
                  <a:pos x="538" y="404"/>
                </a:cxn>
                <a:cxn ang="0">
                  <a:pos x="477" y="387"/>
                </a:cxn>
                <a:cxn ang="0">
                  <a:pos x="411" y="381"/>
                </a:cxn>
                <a:cxn ang="0">
                  <a:pos x="411" y="381"/>
                </a:cxn>
                <a:cxn ang="0">
                  <a:pos x="342" y="390"/>
                </a:cxn>
                <a:cxn ang="0">
                  <a:pos x="278" y="410"/>
                </a:cxn>
                <a:cxn ang="0">
                  <a:pos x="223" y="442"/>
                </a:cxn>
                <a:cxn ang="0">
                  <a:pos x="223" y="442"/>
                </a:cxn>
                <a:cxn ang="0">
                  <a:pos x="223" y="0"/>
                </a:cxn>
                <a:cxn ang="0">
                  <a:pos x="0" y="0"/>
                </a:cxn>
                <a:cxn ang="0">
                  <a:pos x="0" y="1442"/>
                </a:cxn>
                <a:cxn ang="0">
                  <a:pos x="223" y="1442"/>
                </a:cxn>
                <a:cxn ang="0">
                  <a:pos x="223" y="690"/>
                </a:cxn>
                <a:cxn ang="0">
                  <a:pos x="223" y="690"/>
                </a:cxn>
                <a:cxn ang="0">
                  <a:pos x="239" y="638"/>
                </a:cxn>
                <a:cxn ang="0">
                  <a:pos x="282" y="595"/>
                </a:cxn>
                <a:cxn ang="0">
                  <a:pos x="352" y="576"/>
                </a:cxn>
                <a:cxn ang="0">
                  <a:pos x="352" y="576"/>
                </a:cxn>
                <a:cxn ang="0">
                  <a:pos x="392" y="580"/>
                </a:cxn>
                <a:cxn ang="0">
                  <a:pos x="433" y="597"/>
                </a:cxn>
                <a:cxn ang="0">
                  <a:pos x="467" y="628"/>
                </a:cxn>
                <a:cxn ang="0">
                  <a:pos x="467" y="628"/>
                </a:cxn>
                <a:cxn ang="0">
                  <a:pos x="485" y="672"/>
                </a:cxn>
                <a:cxn ang="0">
                  <a:pos x="492" y="724"/>
                </a:cxn>
                <a:cxn ang="0">
                  <a:pos x="493" y="781"/>
                </a:cxn>
                <a:cxn ang="0">
                  <a:pos x="493" y="781"/>
                </a:cxn>
                <a:cxn ang="0">
                  <a:pos x="493" y="1442"/>
                </a:cxn>
                <a:cxn ang="0">
                  <a:pos x="716" y="1442"/>
                </a:cxn>
                <a:cxn ang="0">
                  <a:pos x="716" y="772"/>
                </a:cxn>
                <a:cxn ang="0">
                  <a:pos x="716" y="772"/>
                </a:cxn>
                <a:cxn ang="0">
                  <a:pos x="714" y="704"/>
                </a:cxn>
                <a:cxn ang="0">
                  <a:pos x="710" y="646"/>
                </a:cxn>
                <a:cxn ang="0">
                  <a:pos x="703" y="597"/>
                </a:cxn>
                <a:cxn ang="0">
                  <a:pos x="690" y="555"/>
                </a:cxn>
                <a:cxn ang="0">
                  <a:pos x="673" y="519"/>
                </a:cxn>
                <a:cxn ang="0">
                  <a:pos x="651" y="487"/>
                </a:cxn>
                <a:cxn ang="0">
                  <a:pos x="623" y="459"/>
                </a:cxn>
                <a:cxn ang="0">
                  <a:pos x="588" y="431"/>
                </a:cxn>
                <a:cxn ang="0">
                  <a:pos x="588" y="431"/>
                </a:cxn>
              </a:cxnLst>
              <a:rect l="0" t="0" r="r" b="b"/>
              <a:pathLst>
                <a:path w="716" h="1442" extrusionOk="0">
                  <a:moveTo>
                    <a:pt x="588" y="431"/>
                  </a:moveTo>
                  <a:lnTo>
                    <a:pt x="538" y="404"/>
                  </a:lnTo>
                  <a:lnTo>
                    <a:pt x="477" y="387"/>
                  </a:lnTo>
                  <a:lnTo>
                    <a:pt x="411" y="381"/>
                  </a:lnTo>
                  <a:lnTo>
                    <a:pt x="342" y="390"/>
                  </a:lnTo>
                  <a:lnTo>
                    <a:pt x="278" y="410"/>
                  </a:lnTo>
                  <a:lnTo>
                    <a:pt x="223" y="442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1442"/>
                  </a:lnTo>
                  <a:lnTo>
                    <a:pt x="223" y="1442"/>
                  </a:lnTo>
                  <a:lnTo>
                    <a:pt x="223" y="690"/>
                  </a:lnTo>
                  <a:lnTo>
                    <a:pt x="239" y="638"/>
                  </a:lnTo>
                  <a:lnTo>
                    <a:pt x="282" y="595"/>
                  </a:lnTo>
                  <a:lnTo>
                    <a:pt x="352" y="576"/>
                  </a:lnTo>
                  <a:lnTo>
                    <a:pt x="392" y="580"/>
                  </a:lnTo>
                  <a:lnTo>
                    <a:pt x="433" y="597"/>
                  </a:lnTo>
                  <a:lnTo>
                    <a:pt x="467" y="628"/>
                  </a:lnTo>
                  <a:lnTo>
                    <a:pt x="485" y="672"/>
                  </a:lnTo>
                  <a:lnTo>
                    <a:pt x="492" y="724"/>
                  </a:lnTo>
                  <a:lnTo>
                    <a:pt x="493" y="781"/>
                  </a:lnTo>
                  <a:lnTo>
                    <a:pt x="493" y="1442"/>
                  </a:lnTo>
                  <a:lnTo>
                    <a:pt x="716" y="1442"/>
                  </a:lnTo>
                  <a:lnTo>
                    <a:pt x="716" y="772"/>
                  </a:lnTo>
                  <a:lnTo>
                    <a:pt x="714" y="704"/>
                  </a:lnTo>
                  <a:lnTo>
                    <a:pt x="710" y="646"/>
                  </a:lnTo>
                  <a:lnTo>
                    <a:pt x="703" y="597"/>
                  </a:lnTo>
                  <a:lnTo>
                    <a:pt x="690" y="555"/>
                  </a:lnTo>
                  <a:lnTo>
                    <a:pt x="673" y="519"/>
                  </a:lnTo>
                  <a:lnTo>
                    <a:pt x="651" y="487"/>
                  </a:lnTo>
                  <a:lnTo>
                    <a:pt x="623" y="459"/>
                  </a:lnTo>
                  <a:lnTo>
                    <a:pt x="588" y="431"/>
                  </a:lnTo>
                  <a:close/>
                </a:path>
              </a:pathLst>
            </a:custGeom>
            <a:solidFill>
              <a:srgbClr val="006CAD"/>
            </a:solidFill>
            <a:ln w="9525">
              <a:noFill/>
              <a:round/>
              <a:headEnd/>
              <a:tailEnd/>
            </a:ln>
          </p:spPr>
          <p:txBody>
            <a:bodyPr lIns="68575" tIns="34275" rIns="68575" bIns="34275"/>
            <a:lstStyle/>
            <a:p>
              <a:endParaRPr lang="zh-TW" altLang="en-US"/>
            </a:p>
          </p:txBody>
        </p:sp>
        <p:sp>
          <p:nvSpPr>
            <p:cNvPr id="1033" name="Google Shape;297;p40"/>
            <p:cNvSpPr>
              <a:spLocks/>
            </p:cNvSpPr>
            <p:nvPr/>
          </p:nvSpPr>
          <p:spPr bwMode="auto">
            <a:xfrm>
              <a:off x="7143" y="292"/>
              <a:ext cx="44" cy="65"/>
            </a:xfrm>
            <a:custGeom>
              <a:avLst/>
              <a:gdLst/>
              <a:ahLst/>
              <a:cxnLst>
                <a:cxn ang="0">
                  <a:pos x="320" y="3"/>
                </a:cxn>
                <a:cxn ang="0">
                  <a:pos x="241" y="18"/>
                </a:cxn>
                <a:cxn ang="0">
                  <a:pos x="173" y="50"/>
                </a:cxn>
                <a:cxn ang="0">
                  <a:pos x="115" y="96"/>
                </a:cxn>
                <a:cxn ang="0">
                  <a:pos x="69" y="158"/>
                </a:cxn>
                <a:cxn ang="0">
                  <a:pos x="34" y="234"/>
                </a:cxn>
                <a:cxn ang="0">
                  <a:pos x="12" y="324"/>
                </a:cxn>
                <a:cxn ang="0">
                  <a:pos x="6" y="375"/>
                </a:cxn>
                <a:cxn ang="0">
                  <a:pos x="2" y="455"/>
                </a:cxn>
                <a:cxn ang="0">
                  <a:pos x="0" y="544"/>
                </a:cxn>
                <a:cxn ang="0">
                  <a:pos x="3" y="681"/>
                </a:cxn>
                <a:cxn ang="0">
                  <a:pos x="5" y="715"/>
                </a:cxn>
                <a:cxn ang="0">
                  <a:pos x="19" y="807"/>
                </a:cxn>
                <a:cxn ang="0">
                  <a:pos x="46" y="888"/>
                </a:cxn>
                <a:cxn ang="0">
                  <a:pos x="87" y="956"/>
                </a:cxn>
                <a:cxn ang="0">
                  <a:pos x="139" y="1010"/>
                </a:cxn>
                <a:cxn ang="0">
                  <a:pos x="203" y="1050"/>
                </a:cxn>
                <a:cxn ang="0">
                  <a:pos x="278" y="1075"/>
                </a:cxn>
                <a:cxn ang="0">
                  <a:pos x="364" y="1084"/>
                </a:cxn>
                <a:cxn ang="0">
                  <a:pos x="407" y="1081"/>
                </a:cxn>
                <a:cxn ang="0">
                  <a:pos x="488" y="1065"/>
                </a:cxn>
                <a:cxn ang="0">
                  <a:pos x="557" y="1032"/>
                </a:cxn>
                <a:cxn ang="0">
                  <a:pos x="616" y="983"/>
                </a:cxn>
                <a:cxn ang="0">
                  <a:pos x="662" y="923"/>
                </a:cxn>
                <a:cxn ang="0">
                  <a:pos x="697" y="848"/>
                </a:cxn>
                <a:cxn ang="0">
                  <a:pos x="717" y="761"/>
                </a:cxn>
                <a:cxn ang="0">
                  <a:pos x="722" y="715"/>
                </a:cxn>
                <a:cxn ang="0">
                  <a:pos x="726" y="623"/>
                </a:cxn>
                <a:cxn ang="0">
                  <a:pos x="727" y="544"/>
                </a:cxn>
                <a:cxn ang="0">
                  <a:pos x="724" y="424"/>
                </a:cxn>
                <a:cxn ang="0">
                  <a:pos x="721" y="375"/>
                </a:cxn>
                <a:cxn ang="0">
                  <a:pos x="699" y="258"/>
                </a:cxn>
                <a:cxn ang="0">
                  <a:pos x="662" y="166"/>
                </a:cxn>
                <a:cxn ang="0">
                  <a:pos x="613" y="98"/>
                </a:cxn>
                <a:cxn ang="0">
                  <a:pos x="556" y="51"/>
                </a:cxn>
                <a:cxn ang="0">
                  <a:pos x="493" y="21"/>
                </a:cxn>
                <a:cxn ang="0">
                  <a:pos x="428" y="6"/>
                </a:cxn>
                <a:cxn ang="0">
                  <a:pos x="364" y="0"/>
                </a:cxn>
                <a:cxn ang="0">
                  <a:pos x="499" y="738"/>
                </a:cxn>
                <a:cxn ang="0">
                  <a:pos x="475" y="828"/>
                </a:cxn>
                <a:cxn ang="0">
                  <a:pos x="413" y="890"/>
                </a:cxn>
                <a:cxn ang="0">
                  <a:pos x="364" y="899"/>
                </a:cxn>
                <a:cxn ang="0">
                  <a:pos x="277" y="863"/>
                </a:cxn>
                <a:cxn ang="0">
                  <a:pos x="236" y="781"/>
                </a:cxn>
                <a:cxn ang="0">
                  <a:pos x="229" y="734"/>
                </a:cxn>
                <a:cxn ang="0">
                  <a:pos x="224" y="656"/>
                </a:cxn>
                <a:cxn ang="0">
                  <a:pos x="223" y="544"/>
                </a:cxn>
                <a:cxn ang="0">
                  <a:pos x="227" y="365"/>
                </a:cxn>
                <a:cxn ang="0">
                  <a:pos x="229" y="345"/>
                </a:cxn>
                <a:cxn ang="0">
                  <a:pos x="251" y="254"/>
                </a:cxn>
                <a:cxn ang="0">
                  <a:pos x="315" y="195"/>
                </a:cxn>
                <a:cxn ang="0">
                  <a:pos x="364" y="186"/>
                </a:cxn>
                <a:cxn ang="0">
                  <a:pos x="451" y="218"/>
                </a:cxn>
                <a:cxn ang="0">
                  <a:pos x="493" y="298"/>
                </a:cxn>
                <a:cxn ang="0">
                  <a:pos x="499" y="344"/>
                </a:cxn>
                <a:cxn ang="0">
                  <a:pos x="503" y="430"/>
                </a:cxn>
                <a:cxn ang="0">
                  <a:pos x="505" y="544"/>
                </a:cxn>
                <a:cxn ang="0">
                  <a:pos x="500" y="713"/>
                </a:cxn>
                <a:cxn ang="0">
                  <a:pos x="499" y="738"/>
                </a:cxn>
              </a:cxnLst>
              <a:rect l="0" t="0" r="r" b="b"/>
              <a:pathLst>
                <a:path w="727" h="1084" extrusionOk="0">
                  <a:moveTo>
                    <a:pt x="364" y="0"/>
                  </a:moveTo>
                  <a:lnTo>
                    <a:pt x="320" y="3"/>
                  </a:lnTo>
                  <a:lnTo>
                    <a:pt x="279" y="9"/>
                  </a:lnTo>
                  <a:lnTo>
                    <a:pt x="241" y="18"/>
                  </a:lnTo>
                  <a:lnTo>
                    <a:pt x="205" y="32"/>
                  </a:lnTo>
                  <a:lnTo>
                    <a:pt x="173" y="50"/>
                  </a:lnTo>
                  <a:lnTo>
                    <a:pt x="142" y="70"/>
                  </a:lnTo>
                  <a:lnTo>
                    <a:pt x="115" y="96"/>
                  </a:lnTo>
                  <a:lnTo>
                    <a:pt x="91" y="125"/>
                  </a:lnTo>
                  <a:lnTo>
                    <a:pt x="69" y="158"/>
                  </a:lnTo>
                  <a:lnTo>
                    <a:pt x="50" y="194"/>
                  </a:lnTo>
                  <a:lnTo>
                    <a:pt x="34" y="234"/>
                  </a:lnTo>
                  <a:lnTo>
                    <a:pt x="22" y="277"/>
                  </a:lnTo>
                  <a:lnTo>
                    <a:pt x="12" y="324"/>
                  </a:lnTo>
                  <a:lnTo>
                    <a:pt x="6" y="375"/>
                  </a:lnTo>
                  <a:lnTo>
                    <a:pt x="4" y="403"/>
                  </a:lnTo>
                  <a:lnTo>
                    <a:pt x="2" y="455"/>
                  </a:lnTo>
                  <a:lnTo>
                    <a:pt x="0" y="544"/>
                  </a:lnTo>
                  <a:lnTo>
                    <a:pt x="1" y="622"/>
                  </a:lnTo>
                  <a:lnTo>
                    <a:pt x="3" y="681"/>
                  </a:lnTo>
                  <a:lnTo>
                    <a:pt x="5" y="715"/>
                  </a:lnTo>
                  <a:lnTo>
                    <a:pt x="10" y="762"/>
                  </a:lnTo>
                  <a:lnTo>
                    <a:pt x="19" y="807"/>
                  </a:lnTo>
                  <a:lnTo>
                    <a:pt x="31" y="849"/>
                  </a:lnTo>
                  <a:lnTo>
                    <a:pt x="46" y="888"/>
                  </a:lnTo>
                  <a:lnTo>
                    <a:pt x="65" y="924"/>
                  </a:lnTo>
                  <a:lnTo>
                    <a:pt x="87" y="956"/>
                  </a:lnTo>
                  <a:lnTo>
                    <a:pt x="111" y="984"/>
                  </a:lnTo>
                  <a:lnTo>
                    <a:pt x="139" y="1010"/>
                  </a:lnTo>
                  <a:lnTo>
                    <a:pt x="170" y="1033"/>
                  </a:lnTo>
                  <a:lnTo>
                    <a:pt x="203" y="1050"/>
                  </a:lnTo>
                  <a:lnTo>
                    <a:pt x="239" y="1065"/>
                  </a:lnTo>
                  <a:lnTo>
                    <a:pt x="278" y="1075"/>
                  </a:lnTo>
                  <a:lnTo>
                    <a:pt x="320" y="1081"/>
                  </a:lnTo>
                  <a:lnTo>
                    <a:pt x="364" y="1084"/>
                  </a:lnTo>
                  <a:lnTo>
                    <a:pt x="407" y="1081"/>
                  </a:lnTo>
                  <a:lnTo>
                    <a:pt x="449" y="1075"/>
                  </a:lnTo>
                  <a:lnTo>
                    <a:pt x="488" y="1065"/>
                  </a:lnTo>
                  <a:lnTo>
                    <a:pt x="523" y="1050"/>
                  </a:lnTo>
                  <a:lnTo>
                    <a:pt x="557" y="1032"/>
                  </a:lnTo>
                  <a:lnTo>
                    <a:pt x="587" y="1009"/>
                  </a:lnTo>
                  <a:lnTo>
                    <a:pt x="616" y="983"/>
                  </a:lnTo>
                  <a:lnTo>
                    <a:pt x="641" y="955"/>
                  </a:lnTo>
                  <a:lnTo>
                    <a:pt x="662" y="923"/>
                  </a:lnTo>
                  <a:lnTo>
                    <a:pt x="681" y="887"/>
                  </a:lnTo>
                  <a:lnTo>
                    <a:pt x="697" y="848"/>
                  </a:lnTo>
                  <a:lnTo>
                    <a:pt x="708" y="807"/>
                  </a:lnTo>
                  <a:lnTo>
                    <a:pt x="717" y="761"/>
                  </a:lnTo>
                  <a:lnTo>
                    <a:pt x="722" y="715"/>
                  </a:lnTo>
                  <a:lnTo>
                    <a:pt x="724" y="682"/>
                  </a:lnTo>
                  <a:lnTo>
                    <a:pt x="726" y="623"/>
                  </a:lnTo>
                  <a:lnTo>
                    <a:pt x="727" y="544"/>
                  </a:lnTo>
                  <a:lnTo>
                    <a:pt x="726" y="490"/>
                  </a:lnTo>
                  <a:lnTo>
                    <a:pt x="724" y="424"/>
                  </a:lnTo>
                  <a:lnTo>
                    <a:pt x="721" y="375"/>
                  </a:lnTo>
                  <a:lnTo>
                    <a:pt x="711" y="313"/>
                  </a:lnTo>
                  <a:lnTo>
                    <a:pt x="699" y="258"/>
                  </a:lnTo>
                  <a:lnTo>
                    <a:pt x="682" y="208"/>
                  </a:lnTo>
                  <a:lnTo>
                    <a:pt x="662" y="166"/>
                  </a:lnTo>
                  <a:lnTo>
                    <a:pt x="639" y="129"/>
                  </a:lnTo>
                  <a:lnTo>
                    <a:pt x="613" y="98"/>
                  </a:lnTo>
                  <a:lnTo>
                    <a:pt x="585" y="72"/>
                  </a:lnTo>
                  <a:lnTo>
                    <a:pt x="556" y="51"/>
                  </a:lnTo>
                  <a:lnTo>
                    <a:pt x="524" y="34"/>
                  </a:lnTo>
                  <a:lnTo>
                    <a:pt x="493" y="21"/>
                  </a:lnTo>
                  <a:lnTo>
                    <a:pt x="460" y="12"/>
                  </a:lnTo>
                  <a:lnTo>
                    <a:pt x="428" y="6"/>
                  </a:lnTo>
                  <a:lnTo>
                    <a:pt x="395" y="2"/>
                  </a:lnTo>
                  <a:lnTo>
                    <a:pt x="364" y="0"/>
                  </a:lnTo>
                  <a:close/>
                  <a:moveTo>
                    <a:pt x="499" y="738"/>
                  </a:moveTo>
                  <a:lnTo>
                    <a:pt x="491" y="785"/>
                  </a:lnTo>
                  <a:lnTo>
                    <a:pt x="475" y="828"/>
                  </a:lnTo>
                  <a:lnTo>
                    <a:pt x="449" y="865"/>
                  </a:lnTo>
                  <a:lnTo>
                    <a:pt x="413" y="890"/>
                  </a:lnTo>
                  <a:lnTo>
                    <a:pt x="364" y="899"/>
                  </a:lnTo>
                  <a:lnTo>
                    <a:pt x="315" y="889"/>
                  </a:lnTo>
                  <a:lnTo>
                    <a:pt x="277" y="863"/>
                  </a:lnTo>
                  <a:lnTo>
                    <a:pt x="252" y="825"/>
                  </a:lnTo>
                  <a:lnTo>
                    <a:pt x="236" y="781"/>
                  </a:lnTo>
                  <a:lnTo>
                    <a:pt x="229" y="734"/>
                  </a:lnTo>
                  <a:lnTo>
                    <a:pt x="227" y="716"/>
                  </a:lnTo>
                  <a:lnTo>
                    <a:pt x="224" y="656"/>
                  </a:lnTo>
                  <a:lnTo>
                    <a:pt x="223" y="544"/>
                  </a:lnTo>
                  <a:lnTo>
                    <a:pt x="224" y="430"/>
                  </a:lnTo>
                  <a:lnTo>
                    <a:pt x="227" y="365"/>
                  </a:lnTo>
                  <a:lnTo>
                    <a:pt x="229" y="345"/>
                  </a:lnTo>
                  <a:lnTo>
                    <a:pt x="235" y="298"/>
                  </a:lnTo>
                  <a:lnTo>
                    <a:pt x="251" y="254"/>
                  </a:lnTo>
                  <a:lnTo>
                    <a:pt x="277" y="218"/>
                  </a:lnTo>
                  <a:lnTo>
                    <a:pt x="315" y="195"/>
                  </a:lnTo>
                  <a:lnTo>
                    <a:pt x="364" y="186"/>
                  </a:lnTo>
                  <a:lnTo>
                    <a:pt x="413" y="195"/>
                  </a:lnTo>
                  <a:lnTo>
                    <a:pt x="451" y="218"/>
                  </a:lnTo>
                  <a:lnTo>
                    <a:pt x="477" y="254"/>
                  </a:lnTo>
                  <a:lnTo>
                    <a:pt x="493" y="298"/>
                  </a:lnTo>
                  <a:lnTo>
                    <a:pt x="499" y="344"/>
                  </a:lnTo>
                  <a:lnTo>
                    <a:pt x="500" y="365"/>
                  </a:lnTo>
                  <a:lnTo>
                    <a:pt x="503" y="430"/>
                  </a:lnTo>
                  <a:lnTo>
                    <a:pt x="505" y="544"/>
                  </a:lnTo>
                  <a:lnTo>
                    <a:pt x="503" y="654"/>
                  </a:lnTo>
                  <a:lnTo>
                    <a:pt x="500" y="713"/>
                  </a:lnTo>
                  <a:lnTo>
                    <a:pt x="499" y="738"/>
                  </a:lnTo>
                  <a:close/>
                </a:path>
              </a:pathLst>
            </a:custGeom>
            <a:solidFill>
              <a:srgbClr val="006CAD"/>
            </a:solidFill>
            <a:ln w="9525">
              <a:noFill/>
              <a:round/>
              <a:headEnd/>
              <a:tailEnd/>
            </a:ln>
          </p:spPr>
          <p:txBody>
            <a:bodyPr lIns="68575" tIns="34275" rIns="68575" bIns="34275"/>
            <a:lstStyle/>
            <a:p>
              <a:endParaRPr lang="zh-TW" altLang="en-US"/>
            </a:p>
          </p:txBody>
        </p:sp>
        <p:sp>
          <p:nvSpPr>
            <p:cNvPr id="1034" name="Google Shape;298;p40"/>
            <p:cNvSpPr>
              <a:spLocks/>
            </p:cNvSpPr>
            <p:nvPr/>
          </p:nvSpPr>
          <p:spPr bwMode="auto">
            <a:xfrm>
              <a:off x="7296" y="292"/>
              <a:ext cx="41" cy="65"/>
            </a:xfrm>
            <a:custGeom>
              <a:avLst/>
              <a:gdLst/>
              <a:ahLst/>
              <a:cxnLst>
                <a:cxn ang="0">
                  <a:pos x="714" y="458"/>
                </a:cxn>
                <a:cxn ang="0">
                  <a:pos x="710" y="375"/>
                </a:cxn>
                <a:cxn ang="0">
                  <a:pos x="703" y="319"/>
                </a:cxn>
                <a:cxn ang="0">
                  <a:pos x="669" y="209"/>
                </a:cxn>
                <a:cxn ang="0">
                  <a:pos x="614" y="117"/>
                </a:cxn>
                <a:cxn ang="0">
                  <a:pos x="580" y="82"/>
                </a:cxn>
                <a:cxn ang="0">
                  <a:pos x="501" y="30"/>
                </a:cxn>
                <a:cxn ang="0">
                  <a:pos x="409" y="4"/>
                </a:cxn>
                <a:cxn ang="0">
                  <a:pos x="357" y="0"/>
                </a:cxn>
                <a:cxn ang="0">
                  <a:pos x="276" y="9"/>
                </a:cxn>
                <a:cxn ang="0">
                  <a:pos x="204" y="31"/>
                </a:cxn>
                <a:cxn ang="0">
                  <a:pos x="142" y="70"/>
                </a:cxn>
                <a:cxn ang="0">
                  <a:pos x="91" y="124"/>
                </a:cxn>
                <a:cxn ang="0">
                  <a:pos x="51" y="193"/>
                </a:cxn>
                <a:cxn ang="0">
                  <a:pos x="23" y="277"/>
                </a:cxn>
                <a:cxn ang="0">
                  <a:pos x="6" y="375"/>
                </a:cxn>
                <a:cxn ang="0">
                  <a:pos x="3" y="403"/>
                </a:cxn>
                <a:cxn ang="0">
                  <a:pos x="0" y="544"/>
                </a:cxn>
                <a:cxn ang="0">
                  <a:pos x="1" y="623"/>
                </a:cxn>
                <a:cxn ang="0">
                  <a:pos x="5" y="715"/>
                </a:cxn>
                <a:cxn ang="0">
                  <a:pos x="10" y="765"/>
                </a:cxn>
                <a:cxn ang="0">
                  <a:pos x="33" y="857"/>
                </a:cxn>
                <a:cxn ang="0">
                  <a:pos x="72" y="935"/>
                </a:cxn>
                <a:cxn ang="0">
                  <a:pos x="124" y="998"/>
                </a:cxn>
                <a:cxn ang="0">
                  <a:pos x="191" y="1044"/>
                </a:cxn>
                <a:cxn ang="0">
                  <a:pos x="268" y="1074"/>
                </a:cxn>
                <a:cxn ang="0">
                  <a:pos x="357" y="1084"/>
                </a:cxn>
                <a:cxn ang="0">
                  <a:pos x="399" y="1081"/>
                </a:cxn>
                <a:cxn ang="0">
                  <a:pos x="478" y="1065"/>
                </a:cxn>
                <a:cxn ang="0">
                  <a:pos x="546" y="1032"/>
                </a:cxn>
                <a:cxn ang="0">
                  <a:pos x="604" y="983"/>
                </a:cxn>
                <a:cxn ang="0">
                  <a:pos x="650" y="921"/>
                </a:cxn>
                <a:cxn ang="0">
                  <a:pos x="685" y="844"/>
                </a:cxn>
                <a:cxn ang="0">
                  <a:pos x="705" y="753"/>
                </a:cxn>
                <a:cxn ang="0">
                  <a:pos x="710" y="704"/>
                </a:cxn>
                <a:cxn ang="0">
                  <a:pos x="495" y="704"/>
                </a:cxn>
                <a:cxn ang="0">
                  <a:pos x="495" y="721"/>
                </a:cxn>
                <a:cxn ang="0">
                  <a:pos x="493" y="740"/>
                </a:cxn>
                <a:cxn ang="0">
                  <a:pos x="474" y="818"/>
                </a:cxn>
                <a:cxn ang="0">
                  <a:pos x="413" y="887"/>
                </a:cxn>
                <a:cxn ang="0">
                  <a:pos x="357" y="899"/>
                </a:cxn>
                <a:cxn ang="0">
                  <a:pos x="271" y="865"/>
                </a:cxn>
                <a:cxn ang="0">
                  <a:pos x="230" y="783"/>
                </a:cxn>
                <a:cxn ang="0">
                  <a:pos x="223" y="735"/>
                </a:cxn>
                <a:cxn ang="0">
                  <a:pos x="219" y="667"/>
                </a:cxn>
                <a:cxn ang="0">
                  <a:pos x="218" y="597"/>
                </a:cxn>
                <a:cxn ang="0">
                  <a:pos x="716" y="597"/>
                </a:cxn>
                <a:cxn ang="0">
                  <a:pos x="716" y="530"/>
                </a:cxn>
                <a:cxn ang="0">
                  <a:pos x="715" y="480"/>
                </a:cxn>
                <a:cxn ang="0">
                  <a:pos x="220" y="379"/>
                </a:cxn>
                <a:cxn ang="0">
                  <a:pos x="222" y="344"/>
                </a:cxn>
                <a:cxn ang="0">
                  <a:pos x="229" y="295"/>
                </a:cxn>
                <a:cxn ang="0">
                  <a:pos x="272" y="216"/>
                </a:cxn>
                <a:cxn ang="0">
                  <a:pos x="357" y="186"/>
                </a:cxn>
                <a:cxn ang="0">
                  <a:pos x="413" y="196"/>
                </a:cxn>
                <a:cxn ang="0">
                  <a:pos x="475" y="264"/>
                </a:cxn>
                <a:cxn ang="0">
                  <a:pos x="494" y="345"/>
                </a:cxn>
                <a:cxn ang="0">
                  <a:pos x="496" y="372"/>
                </a:cxn>
                <a:cxn ang="0">
                  <a:pos x="498" y="416"/>
                </a:cxn>
                <a:cxn ang="0">
                  <a:pos x="219" y="416"/>
                </a:cxn>
              </a:cxnLst>
              <a:rect l="0" t="0" r="r" b="b"/>
              <a:pathLst>
                <a:path w="716" h="1084" extrusionOk="0">
                  <a:moveTo>
                    <a:pt x="715" y="480"/>
                  </a:moveTo>
                  <a:lnTo>
                    <a:pt x="714" y="458"/>
                  </a:lnTo>
                  <a:lnTo>
                    <a:pt x="713" y="425"/>
                  </a:lnTo>
                  <a:lnTo>
                    <a:pt x="710" y="375"/>
                  </a:lnTo>
                  <a:lnTo>
                    <a:pt x="703" y="319"/>
                  </a:lnTo>
                  <a:lnTo>
                    <a:pt x="689" y="263"/>
                  </a:lnTo>
                  <a:lnTo>
                    <a:pt x="669" y="209"/>
                  </a:lnTo>
                  <a:lnTo>
                    <a:pt x="644" y="159"/>
                  </a:lnTo>
                  <a:lnTo>
                    <a:pt x="614" y="117"/>
                  </a:lnTo>
                  <a:lnTo>
                    <a:pt x="580" y="82"/>
                  </a:lnTo>
                  <a:lnTo>
                    <a:pt x="542" y="53"/>
                  </a:lnTo>
                  <a:lnTo>
                    <a:pt x="501" y="30"/>
                  </a:lnTo>
                  <a:lnTo>
                    <a:pt x="456" y="14"/>
                  </a:lnTo>
                  <a:lnTo>
                    <a:pt x="409" y="4"/>
                  </a:lnTo>
                  <a:lnTo>
                    <a:pt x="357" y="0"/>
                  </a:lnTo>
                  <a:lnTo>
                    <a:pt x="315" y="3"/>
                  </a:lnTo>
                  <a:lnTo>
                    <a:pt x="276" y="9"/>
                  </a:lnTo>
                  <a:lnTo>
                    <a:pt x="239" y="18"/>
                  </a:lnTo>
                  <a:lnTo>
                    <a:pt x="204" y="31"/>
                  </a:lnTo>
                  <a:lnTo>
                    <a:pt x="172" y="49"/>
                  </a:lnTo>
                  <a:lnTo>
                    <a:pt x="142" y="70"/>
                  </a:lnTo>
                  <a:lnTo>
                    <a:pt x="115" y="95"/>
                  </a:lnTo>
                  <a:lnTo>
                    <a:pt x="91" y="124"/>
                  </a:lnTo>
                  <a:lnTo>
                    <a:pt x="70" y="157"/>
                  </a:lnTo>
                  <a:lnTo>
                    <a:pt x="51" y="193"/>
                  </a:lnTo>
                  <a:lnTo>
                    <a:pt x="35" y="233"/>
                  </a:lnTo>
                  <a:lnTo>
                    <a:pt x="23" y="277"/>
                  </a:lnTo>
                  <a:lnTo>
                    <a:pt x="12" y="324"/>
                  </a:lnTo>
                  <a:lnTo>
                    <a:pt x="6" y="375"/>
                  </a:lnTo>
                  <a:lnTo>
                    <a:pt x="3" y="403"/>
                  </a:lnTo>
                  <a:lnTo>
                    <a:pt x="1" y="454"/>
                  </a:lnTo>
                  <a:lnTo>
                    <a:pt x="0" y="544"/>
                  </a:lnTo>
                  <a:lnTo>
                    <a:pt x="1" y="623"/>
                  </a:lnTo>
                  <a:lnTo>
                    <a:pt x="4" y="682"/>
                  </a:lnTo>
                  <a:lnTo>
                    <a:pt x="5" y="715"/>
                  </a:lnTo>
                  <a:lnTo>
                    <a:pt x="10" y="765"/>
                  </a:lnTo>
                  <a:lnTo>
                    <a:pt x="19" y="813"/>
                  </a:lnTo>
                  <a:lnTo>
                    <a:pt x="33" y="857"/>
                  </a:lnTo>
                  <a:lnTo>
                    <a:pt x="51" y="897"/>
                  </a:lnTo>
                  <a:lnTo>
                    <a:pt x="72" y="935"/>
                  </a:lnTo>
                  <a:lnTo>
                    <a:pt x="96" y="968"/>
                  </a:lnTo>
                  <a:lnTo>
                    <a:pt x="124" y="998"/>
                  </a:lnTo>
                  <a:lnTo>
                    <a:pt x="156" y="1024"/>
                  </a:lnTo>
                  <a:lnTo>
                    <a:pt x="191" y="1044"/>
                  </a:lnTo>
                  <a:lnTo>
                    <a:pt x="228" y="1062"/>
                  </a:lnTo>
                  <a:lnTo>
                    <a:pt x="268" y="1074"/>
                  </a:lnTo>
                  <a:lnTo>
                    <a:pt x="311" y="1081"/>
                  </a:lnTo>
                  <a:lnTo>
                    <a:pt x="357" y="1084"/>
                  </a:lnTo>
                  <a:lnTo>
                    <a:pt x="399" y="1081"/>
                  </a:lnTo>
                  <a:lnTo>
                    <a:pt x="440" y="1075"/>
                  </a:lnTo>
                  <a:lnTo>
                    <a:pt x="478" y="1065"/>
                  </a:lnTo>
                  <a:lnTo>
                    <a:pt x="514" y="1050"/>
                  </a:lnTo>
                  <a:lnTo>
                    <a:pt x="546" y="1032"/>
                  </a:lnTo>
                  <a:lnTo>
                    <a:pt x="577" y="1009"/>
                  </a:lnTo>
                  <a:lnTo>
                    <a:pt x="604" y="983"/>
                  </a:lnTo>
                  <a:lnTo>
                    <a:pt x="629" y="954"/>
                  </a:lnTo>
                  <a:lnTo>
                    <a:pt x="650" y="921"/>
                  </a:lnTo>
                  <a:lnTo>
                    <a:pt x="669" y="884"/>
                  </a:lnTo>
                  <a:lnTo>
                    <a:pt x="685" y="844"/>
                  </a:lnTo>
                  <a:lnTo>
                    <a:pt x="696" y="800"/>
                  </a:lnTo>
                  <a:lnTo>
                    <a:pt x="705" y="753"/>
                  </a:lnTo>
                  <a:lnTo>
                    <a:pt x="710" y="704"/>
                  </a:lnTo>
                  <a:lnTo>
                    <a:pt x="495" y="704"/>
                  </a:lnTo>
                  <a:lnTo>
                    <a:pt x="495" y="709"/>
                  </a:lnTo>
                  <a:lnTo>
                    <a:pt x="495" y="721"/>
                  </a:lnTo>
                  <a:lnTo>
                    <a:pt x="493" y="740"/>
                  </a:lnTo>
                  <a:lnTo>
                    <a:pt x="487" y="776"/>
                  </a:lnTo>
                  <a:lnTo>
                    <a:pt x="474" y="818"/>
                  </a:lnTo>
                  <a:lnTo>
                    <a:pt x="451" y="857"/>
                  </a:lnTo>
                  <a:lnTo>
                    <a:pt x="413" y="887"/>
                  </a:lnTo>
                  <a:lnTo>
                    <a:pt x="357" y="899"/>
                  </a:lnTo>
                  <a:lnTo>
                    <a:pt x="308" y="890"/>
                  </a:lnTo>
                  <a:lnTo>
                    <a:pt x="271" y="865"/>
                  </a:lnTo>
                  <a:lnTo>
                    <a:pt x="246" y="828"/>
                  </a:lnTo>
                  <a:lnTo>
                    <a:pt x="230" y="783"/>
                  </a:lnTo>
                  <a:lnTo>
                    <a:pt x="223" y="735"/>
                  </a:lnTo>
                  <a:lnTo>
                    <a:pt x="221" y="708"/>
                  </a:lnTo>
                  <a:lnTo>
                    <a:pt x="219" y="667"/>
                  </a:lnTo>
                  <a:lnTo>
                    <a:pt x="218" y="597"/>
                  </a:lnTo>
                  <a:lnTo>
                    <a:pt x="716" y="597"/>
                  </a:lnTo>
                  <a:lnTo>
                    <a:pt x="716" y="576"/>
                  </a:lnTo>
                  <a:lnTo>
                    <a:pt x="716" y="530"/>
                  </a:lnTo>
                  <a:lnTo>
                    <a:pt x="715" y="480"/>
                  </a:lnTo>
                  <a:close/>
                  <a:moveTo>
                    <a:pt x="219" y="416"/>
                  </a:moveTo>
                  <a:lnTo>
                    <a:pt x="220" y="379"/>
                  </a:lnTo>
                  <a:lnTo>
                    <a:pt x="221" y="358"/>
                  </a:lnTo>
                  <a:lnTo>
                    <a:pt x="222" y="344"/>
                  </a:lnTo>
                  <a:lnTo>
                    <a:pt x="229" y="295"/>
                  </a:lnTo>
                  <a:lnTo>
                    <a:pt x="246" y="251"/>
                  </a:lnTo>
                  <a:lnTo>
                    <a:pt x="272" y="216"/>
                  </a:lnTo>
                  <a:lnTo>
                    <a:pt x="309" y="194"/>
                  </a:lnTo>
                  <a:lnTo>
                    <a:pt x="357" y="186"/>
                  </a:lnTo>
                  <a:lnTo>
                    <a:pt x="413" y="196"/>
                  </a:lnTo>
                  <a:lnTo>
                    <a:pt x="451" y="225"/>
                  </a:lnTo>
                  <a:lnTo>
                    <a:pt x="475" y="264"/>
                  </a:lnTo>
                  <a:lnTo>
                    <a:pt x="489" y="306"/>
                  </a:lnTo>
                  <a:lnTo>
                    <a:pt x="494" y="345"/>
                  </a:lnTo>
                  <a:lnTo>
                    <a:pt x="496" y="372"/>
                  </a:lnTo>
                  <a:lnTo>
                    <a:pt x="498" y="394"/>
                  </a:lnTo>
                  <a:lnTo>
                    <a:pt x="498" y="416"/>
                  </a:lnTo>
                  <a:lnTo>
                    <a:pt x="219" y="416"/>
                  </a:lnTo>
                  <a:close/>
                </a:path>
              </a:pathLst>
            </a:custGeom>
            <a:solidFill>
              <a:srgbClr val="006CAD"/>
            </a:solidFill>
            <a:ln w="9525">
              <a:noFill/>
              <a:round/>
              <a:headEnd/>
              <a:tailEnd/>
            </a:ln>
          </p:spPr>
          <p:txBody>
            <a:bodyPr lIns="68575" tIns="34275" rIns="68575" bIns="34275"/>
            <a:lstStyle/>
            <a:p>
              <a:endParaRPr lang="zh-TW" altLang="en-US"/>
            </a:p>
          </p:txBody>
        </p:sp>
        <p:sp>
          <p:nvSpPr>
            <p:cNvPr id="1035" name="Google Shape;299;p40"/>
            <p:cNvSpPr>
              <a:spLocks/>
            </p:cNvSpPr>
            <p:nvPr/>
          </p:nvSpPr>
          <p:spPr bwMode="auto">
            <a:xfrm>
              <a:off x="7005" y="216"/>
              <a:ext cx="414" cy="210"/>
            </a:xfrm>
            <a:custGeom>
              <a:avLst/>
              <a:gdLst/>
              <a:ahLst/>
              <a:cxnLst>
                <a:cxn ang="0">
                  <a:pos x="5354" y="0"/>
                </a:cxn>
                <a:cxn ang="0">
                  <a:pos x="1545" y="0"/>
                </a:cxn>
                <a:cxn ang="0">
                  <a:pos x="0" y="1756"/>
                </a:cxn>
                <a:cxn ang="0">
                  <a:pos x="1546" y="3501"/>
                </a:cxn>
                <a:cxn ang="0">
                  <a:pos x="5354" y="3501"/>
                </a:cxn>
                <a:cxn ang="0">
                  <a:pos x="6895" y="1761"/>
                </a:cxn>
                <a:cxn ang="0">
                  <a:pos x="5354" y="0"/>
                </a:cxn>
                <a:cxn ang="0">
                  <a:pos x="5354" y="0"/>
                </a:cxn>
                <a:cxn ang="0">
                  <a:pos x="5267" y="3336"/>
                </a:cxn>
                <a:cxn ang="0">
                  <a:pos x="1633" y="3336"/>
                </a:cxn>
                <a:cxn ang="0">
                  <a:pos x="239" y="1761"/>
                </a:cxn>
                <a:cxn ang="0">
                  <a:pos x="1633" y="177"/>
                </a:cxn>
                <a:cxn ang="0">
                  <a:pos x="5266" y="177"/>
                </a:cxn>
                <a:cxn ang="0">
                  <a:pos x="6655" y="1766"/>
                </a:cxn>
                <a:cxn ang="0">
                  <a:pos x="5267" y="3336"/>
                </a:cxn>
                <a:cxn ang="0">
                  <a:pos x="5267" y="3336"/>
                </a:cxn>
              </a:cxnLst>
              <a:rect l="0" t="0" r="r" b="b"/>
              <a:pathLst>
                <a:path w="6895" h="3501" extrusionOk="0">
                  <a:moveTo>
                    <a:pt x="5354" y="0"/>
                  </a:moveTo>
                  <a:lnTo>
                    <a:pt x="1545" y="0"/>
                  </a:lnTo>
                  <a:lnTo>
                    <a:pt x="0" y="1756"/>
                  </a:lnTo>
                  <a:lnTo>
                    <a:pt x="1546" y="3501"/>
                  </a:lnTo>
                  <a:lnTo>
                    <a:pt x="5354" y="3501"/>
                  </a:lnTo>
                  <a:lnTo>
                    <a:pt x="6895" y="1761"/>
                  </a:lnTo>
                  <a:lnTo>
                    <a:pt x="5354" y="0"/>
                  </a:lnTo>
                  <a:close/>
                  <a:moveTo>
                    <a:pt x="5267" y="3336"/>
                  </a:moveTo>
                  <a:lnTo>
                    <a:pt x="1633" y="3336"/>
                  </a:lnTo>
                  <a:lnTo>
                    <a:pt x="239" y="1761"/>
                  </a:lnTo>
                  <a:lnTo>
                    <a:pt x="1633" y="177"/>
                  </a:lnTo>
                  <a:lnTo>
                    <a:pt x="5266" y="177"/>
                  </a:lnTo>
                  <a:lnTo>
                    <a:pt x="6655" y="1766"/>
                  </a:lnTo>
                  <a:lnTo>
                    <a:pt x="5267" y="3336"/>
                  </a:lnTo>
                  <a:close/>
                </a:path>
              </a:pathLst>
            </a:custGeom>
            <a:solidFill>
              <a:srgbClr val="006CAD"/>
            </a:solidFill>
            <a:ln w="9525">
              <a:noFill/>
              <a:round/>
              <a:headEnd/>
              <a:tailEnd/>
            </a:ln>
          </p:spPr>
          <p:txBody>
            <a:bodyPr lIns="68575" tIns="34275" rIns="68575" bIns="34275"/>
            <a:lstStyle/>
            <a:p>
              <a:endParaRPr lang="zh-TW" altLang="en-US"/>
            </a:p>
          </p:txBody>
        </p:sp>
        <p:sp>
          <p:nvSpPr>
            <p:cNvPr id="1036" name="Google Shape;300;p40"/>
            <p:cNvSpPr>
              <a:spLocks/>
            </p:cNvSpPr>
            <p:nvPr/>
          </p:nvSpPr>
          <p:spPr bwMode="auto">
            <a:xfrm>
              <a:off x="7091" y="270"/>
              <a:ext cx="46" cy="86"/>
            </a:xfrm>
            <a:custGeom>
              <a:avLst/>
              <a:gdLst/>
              <a:ahLst/>
              <a:cxnLst>
                <a:cxn ang="0">
                  <a:pos x="722" y="923"/>
                </a:cxn>
                <a:cxn ang="0">
                  <a:pos x="697" y="819"/>
                </a:cxn>
                <a:cxn ang="0">
                  <a:pos x="654" y="741"/>
                </a:cxn>
                <a:cxn ang="0">
                  <a:pos x="592" y="688"/>
                </a:cxn>
                <a:cxn ang="0">
                  <a:pos x="619" y="670"/>
                </a:cxn>
                <a:cxn ang="0">
                  <a:pos x="672" y="610"/>
                </a:cxn>
                <a:cxn ang="0">
                  <a:pos x="714" y="515"/>
                </a:cxn>
                <a:cxn ang="0">
                  <a:pos x="730" y="381"/>
                </a:cxn>
                <a:cxn ang="0">
                  <a:pos x="727" y="327"/>
                </a:cxn>
                <a:cxn ang="0">
                  <a:pos x="710" y="234"/>
                </a:cxn>
                <a:cxn ang="0">
                  <a:pos x="676" y="158"/>
                </a:cxn>
                <a:cxn ang="0">
                  <a:pos x="628" y="99"/>
                </a:cxn>
                <a:cxn ang="0">
                  <a:pos x="569" y="55"/>
                </a:cxn>
                <a:cxn ang="0">
                  <a:pos x="500" y="24"/>
                </a:cxn>
                <a:cxn ang="0">
                  <a:pos x="424" y="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221" y="1431"/>
                </a:cxn>
                <a:cxn ang="0">
                  <a:pos x="344" y="777"/>
                </a:cxn>
                <a:cxn ang="0">
                  <a:pos x="375" y="781"/>
                </a:cxn>
                <a:cxn ang="0">
                  <a:pos x="435" y="814"/>
                </a:cxn>
                <a:cxn ang="0">
                  <a:pos x="482" y="887"/>
                </a:cxn>
                <a:cxn ang="0">
                  <a:pos x="507" y="1007"/>
                </a:cxn>
                <a:cxn ang="0">
                  <a:pos x="530" y="1342"/>
                </a:cxn>
                <a:cxn ang="0">
                  <a:pos x="534" y="1386"/>
                </a:cxn>
                <a:cxn ang="0">
                  <a:pos x="542" y="1431"/>
                </a:cxn>
                <a:cxn ang="0">
                  <a:pos x="762" y="1431"/>
                </a:cxn>
                <a:cxn ang="0">
                  <a:pos x="760" y="1418"/>
                </a:cxn>
                <a:cxn ang="0">
                  <a:pos x="751" y="1341"/>
                </a:cxn>
                <a:cxn ang="0">
                  <a:pos x="728" y="987"/>
                </a:cxn>
                <a:cxn ang="0">
                  <a:pos x="507" y="418"/>
                </a:cxn>
                <a:cxn ang="0">
                  <a:pos x="490" y="492"/>
                </a:cxn>
                <a:cxn ang="0">
                  <a:pos x="441" y="561"/>
                </a:cxn>
                <a:cxn ang="0">
                  <a:pos x="338" y="592"/>
                </a:cxn>
                <a:cxn ang="0">
                  <a:pos x="221" y="592"/>
                </a:cxn>
                <a:cxn ang="0">
                  <a:pos x="327" y="184"/>
                </a:cxn>
                <a:cxn ang="0">
                  <a:pos x="380" y="190"/>
                </a:cxn>
                <a:cxn ang="0">
                  <a:pos x="460" y="228"/>
                </a:cxn>
                <a:cxn ang="0">
                  <a:pos x="501" y="302"/>
                </a:cxn>
                <a:cxn ang="0">
                  <a:pos x="507" y="351"/>
                </a:cxn>
                <a:cxn ang="0">
                  <a:pos x="508" y="370"/>
                </a:cxn>
                <a:cxn ang="0">
                  <a:pos x="509" y="385"/>
                </a:cxn>
                <a:cxn ang="0">
                  <a:pos x="508" y="411"/>
                </a:cxn>
                <a:cxn ang="0">
                  <a:pos x="507" y="418"/>
                </a:cxn>
              </a:cxnLst>
              <a:rect l="0" t="0" r="r" b="b"/>
              <a:pathLst>
                <a:path w="762" h="1431" extrusionOk="0">
                  <a:moveTo>
                    <a:pt x="728" y="987"/>
                  </a:moveTo>
                  <a:lnTo>
                    <a:pt x="722" y="923"/>
                  </a:lnTo>
                  <a:lnTo>
                    <a:pt x="712" y="867"/>
                  </a:lnTo>
                  <a:lnTo>
                    <a:pt x="697" y="819"/>
                  </a:lnTo>
                  <a:lnTo>
                    <a:pt x="678" y="777"/>
                  </a:lnTo>
                  <a:lnTo>
                    <a:pt x="654" y="741"/>
                  </a:lnTo>
                  <a:lnTo>
                    <a:pt x="626" y="712"/>
                  </a:lnTo>
                  <a:lnTo>
                    <a:pt x="592" y="688"/>
                  </a:lnTo>
                  <a:lnTo>
                    <a:pt x="619" y="670"/>
                  </a:lnTo>
                  <a:lnTo>
                    <a:pt x="647" y="644"/>
                  </a:lnTo>
                  <a:lnTo>
                    <a:pt x="672" y="610"/>
                  </a:lnTo>
                  <a:lnTo>
                    <a:pt x="695" y="568"/>
                  </a:lnTo>
                  <a:lnTo>
                    <a:pt x="714" y="515"/>
                  </a:lnTo>
                  <a:lnTo>
                    <a:pt x="726" y="454"/>
                  </a:lnTo>
                  <a:lnTo>
                    <a:pt x="730" y="381"/>
                  </a:lnTo>
                  <a:lnTo>
                    <a:pt x="727" y="327"/>
                  </a:lnTo>
                  <a:lnTo>
                    <a:pt x="721" y="278"/>
                  </a:lnTo>
                  <a:lnTo>
                    <a:pt x="710" y="234"/>
                  </a:lnTo>
                  <a:lnTo>
                    <a:pt x="695" y="194"/>
                  </a:lnTo>
                  <a:lnTo>
                    <a:pt x="676" y="158"/>
                  </a:lnTo>
                  <a:lnTo>
                    <a:pt x="654" y="127"/>
                  </a:lnTo>
                  <a:lnTo>
                    <a:pt x="628" y="99"/>
                  </a:lnTo>
                  <a:lnTo>
                    <a:pt x="599" y="74"/>
                  </a:lnTo>
                  <a:lnTo>
                    <a:pt x="569" y="55"/>
                  </a:lnTo>
                  <a:lnTo>
                    <a:pt x="535" y="37"/>
                  </a:lnTo>
                  <a:lnTo>
                    <a:pt x="500" y="24"/>
                  </a:lnTo>
                  <a:lnTo>
                    <a:pt x="463" y="14"/>
                  </a:lnTo>
                  <a:lnTo>
                    <a:pt x="424" y="7"/>
                  </a:lnTo>
                  <a:lnTo>
                    <a:pt x="383" y="2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431"/>
                  </a:lnTo>
                  <a:lnTo>
                    <a:pt x="221" y="1431"/>
                  </a:lnTo>
                  <a:lnTo>
                    <a:pt x="221" y="777"/>
                  </a:lnTo>
                  <a:lnTo>
                    <a:pt x="344" y="777"/>
                  </a:lnTo>
                  <a:lnTo>
                    <a:pt x="375" y="781"/>
                  </a:lnTo>
                  <a:lnTo>
                    <a:pt x="405" y="793"/>
                  </a:lnTo>
                  <a:lnTo>
                    <a:pt x="435" y="814"/>
                  </a:lnTo>
                  <a:lnTo>
                    <a:pt x="461" y="844"/>
                  </a:lnTo>
                  <a:lnTo>
                    <a:pt x="482" y="887"/>
                  </a:lnTo>
                  <a:lnTo>
                    <a:pt x="499" y="941"/>
                  </a:lnTo>
                  <a:lnTo>
                    <a:pt x="507" y="1007"/>
                  </a:lnTo>
                  <a:lnTo>
                    <a:pt x="530" y="1342"/>
                  </a:lnTo>
                  <a:lnTo>
                    <a:pt x="534" y="1386"/>
                  </a:lnTo>
                  <a:lnTo>
                    <a:pt x="539" y="1418"/>
                  </a:lnTo>
                  <a:lnTo>
                    <a:pt x="542" y="1431"/>
                  </a:lnTo>
                  <a:lnTo>
                    <a:pt x="762" y="1431"/>
                  </a:lnTo>
                  <a:lnTo>
                    <a:pt x="760" y="1418"/>
                  </a:lnTo>
                  <a:lnTo>
                    <a:pt x="755" y="1386"/>
                  </a:lnTo>
                  <a:lnTo>
                    <a:pt x="751" y="1341"/>
                  </a:lnTo>
                  <a:lnTo>
                    <a:pt x="728" y="987"/>
                  </a:lnTo>
                  <a:close/>
                  <a:moveTo>
                    <a:pt x="507" y="418"/>
                  </a:moveTo>
                  <a:lnTo>
                    <a:pt x="502" y="453"/>
                  </a:lnTo>
                  <a:lnTo>
                    <a:pt x="490" y="492"/>
                  </a:lnTo>
                  <a:lnTo>
                    <a:pt x="471" y="529"/>
                  </a:lnTo>
                  <a:lnTo>
                    <a:pt x="441" y="561"/>
                  </a:lnTo>
                  <a:lnTo>
                    <a:pt x="397" y="583"/>
                  </a:lnTo>
                  <a:lnTo>
                    <a:pt x="338" y="592"/>
                  </a:lnTo>
                  <a:lnTo>
                    <a:pt x="221" y="592"/>
                  </a:lnTo>
                  <a:lnTo>
                    <a:pt x="221" y="184"/>
                  </a:lnTo>
                  <a:lnTo>
                    <a:pt x="327" y="184"/>
                  </a:lnTo>
                  <a:lnTo>
                    <a:pt x="380" y="190"/>
                  </a:lnTo>
                  <a:lnTo>
                    <a:pt x="424" y="204"/>
                  </a:lnTo>
                  <a:lnTo>
                    <a:pt x="460" y="228"/>
                  </a:lnTo>
                  <a:lnTo>
                    <a:pt x="485" y="260"/>
                  </a:lnTo>
                  <a:lnTo>
                    <a:pt x="501" y="302"/>
                  </a:lnTo>
                  <a:lnTo>
                    <a:pt x="507" y="351"/>
                  </a:lnTo>
                  <a:lnTo>
                    <a:pt x="508" y="359"/>
                  </a:lnTo>
                  <a:lnTo>
                    <a:pt x="508" y="370"/>
                  </a:lnTo>
                  <a:lnTo>
                    <a:pt x="509" y="385"/>
                  </a:lnTo>
                  <a:lnTo>
                    <a:pt x="508" y="400"/>
                  </a:lnTo>
                  <a:lnTo>
                    <a:pt x="508" y="411"/>
                  </a:lnTo>
                  <a:lnTo>
                    <a:pt x="507" y="418"/>
                  </a:lnTo>
                  <a:close/>
                </a:path>
              </a:pathLst>
            </a:custGeom>
            <a:solidFill>
              <a:srgbClr val="006CAD"/>
            </a:solidFill>
            <a:ln w="9525">
              <a:noFill/>
              <a:round/>
              <a:headEnd/>
              <a:tailEnd/>
            </a:ln>
          </p:spPr>
          <p:txBody>
            <a:bodyPr lIns="68575" tIns="34275" rIns="68575" bIns="34275"/>
            <a:lstStyle/>
            <a:p>
              <a:endParaRPr lang="zh-TW" altLang="en-US"/>
            </a:p>
          </p:txBody>
        </p:sp>
        <p:sp>
          <p:nvSpPr>
            <p:cNvPr id="1037" name="Google Shape;301;p40"/>
            <p:cNvSpPr>
              <a:spLocks/>
            </p:cNvSpPr>
            <p:nvPr/>
          </p:nvSpPr>
          <p:spPr bwMode="auto">
            <a:xfrm>
              <a:off x="7194" y="292"/>
              <a:ext cx="43" cy="65"/>
            </a:xfrm>
            <a:custGeom>
              <a:avLst/>
              <a:gdLst/>
              <a:ahLst/>
              <a:cxnLst>
                <a:cxn ang="0">
                  <a:pos x="413" y="194"/>
                </a:cxn>
                <a:cxn ang="0">
                  <a:pos x="477" y="253"/>
                </a:cxn>
                <a:cxn ang="0">
                  <a:pos x="498" y="344"/>
                </a:cxn>
                <a:cxn ang="0">
                  <a:pos x="498" y="351"/>
                </a:cxn>
                <a:cxn ang="0">
                  <a:pos x="502" y="406"/>
                </a:cxn>
                <a:cxn ang="0">
                  <a:pos x="723" y="406"/>
                </a:cxn>
                <a:cxn ang="0">
                  <a:pos x="722" y="392"/>
                </a:cxn>
                <a:cxn ang="0">
                  <a:pos x="721" y="372"/>
                </a:cxn>
                <a:cxn ang="0">
                  <a:pos x="714" y="311"/>
                </a:cxn>
                <a:cxn ang="0">
                  <a:pos x="684" y="209"/>
                </a:cxn>
                <a:cxn ang="0">
                  <a:pos x="641" y="131"/>
                </a:cxn>
                <a:cxn ang="0">
                  <a:pos x="588" y="75"/>
                </a:cxn>
                <a:cxn ang="0">
                  <a:pos x="526" y="35"/>
                </a:cxn>
                <a:cxn ang="0">
                  <a:pos x="461" y="12"/>
                </a:cxn>
                <a:cxn ang="0">
                  <a:pos x="394" y="2"/>
                </a:cxn>
                <a:cxn ang="0">
                  <a:pos x="363" y="0"/>
                </a:cxn>
                <a:cxn ang="0">
                  <a:pos x="279" y="9"/>
                </a:cxn>
                <a:cxn ang="0">
                  <a:pos x="206" y="32"/>
                </a:cxn>
                <a:cxn ang="0">
                  <a:pos x="143" y="70"/>
                </a:cxn>
                <a:cxn ang="0">
                  <a:pos x="91" y="125"/>
                </a:cxn>
                <a:cxn ang="0">
                  <a:pos x="50" y="194"/>
                </a:cxn>
                <a:cxn ang="0">
                  <a:pos x="22" y="277"/>
                </a:cxn>
                <a:cxn ang="0">
                  <a:pos x="6" y="375"/>
                </a:cxn>
                <a:cxn ang="0">
                  <a:pos x="4" y="403"/>
                </a:cxn>
                <a:cxn ang="0">
                  <a:pos x="0" y="544"/>
                </a:cxn>
                <a:cxn ang="0">
                  <a:pos x="1" y="622"/>
                </a:cxn>
                <a:cxn ang="0">
                  <a:pos x="6" y="715"/>
                </a:cxn>
                <a:cxn ang="0">
                  <a:pos x="10" y="762"/>
                </a:cxn>
                <a:cxn ang="0">
                  <a:pos x="31" y="849"/>
                </a:cxn>
                <a:cxn ang="0">
                  <a:pos x="65" y="923"/>
                </a:cxn>
                <a:cxn ang="0">
                  <a:pos x="111" y="984"/>
                </a:cxn>
                <a:cxn ang="0">
                  <a:pos x="170" y="1032"/>
                </a:cxn>
                <a:cxn ang="0">
                  <a:pos x="239" y="1065"/>
                </a:cxn>
                <a:cxn ang="0">
                  <a:pos x="319" y="1081"/>
                </a:cxn>
                <a:cxn ang="0">
                  <a:pos x="363" y="1084"/>
                </a:cxn>
                <a:cxn ang="0">
                  <a:pos x="450" y="1076"/>
                </a:cxn>
                <a:cxn ang="0">
                  <a:pos x="525" y="1053"/>
                </a:cxn>
                <a:cxn ang="0">
                  <a:pos x="589" y="1014"/>
                </a:cxn>
                <a:cxn ang="0">
                  <a:pos x="640" y="961"/>
                </a:cxn>
                <a:cxn ang="0">
                  <a:pos x="679" y="893"/>
                </a:cxn>
                <a:cxn ang="0">
                  <a:pos x="706" y="811"/>
                </a:cxn>
                <a:cxn ang="0">
                  <a:pos x="721" y="715"/>
                </a:cxn>
                <a:cxn ang="0">
                  <a:pos x="722" y="707"/>
                </a:cxn>
                <a:cxn ang="0">
                  <a:pos x="722" y="693"/>
                </a:cxn>
                <a:cxn ang="0">
                  <a:pos x="500" y="693"/>
                </a:cxn>
                <a:cxn ang="0">
                  <a:pos x="500" y="709"/>
                </a:cxn>
                <a:cxn ang="0">
                  <a:pos x="498" y="734"/>
                </a:cxn>
                <a:cxn ang="0">
                  <a:pos x="491" y="782"/>
                </a:cxn>
                <a:cxn ang="0">
                  <a:pos x="452" y="864"/>
                </a:cxn>
                <a:cxn ang="0">
                  <a:pos x="363" y="899"/>
                </a:cxn>
                <a:cxn ang="0">
                  <a:pos x="314" y="889"/>
                </a:cxn>
                <a:cxn ang="0">
                  <a:pos x="251" y="825"/>
                </a:cxn>
                <a:cxn ang="0">
                  <a:pos x="228" y="739"/>
                </a:cxn>
                <a:cxn ang="0">
                  <a:pos x="224" y="698"/>
                </a:cxn>
                <a:cxn ang="0">
                  <a:pos x="223" y="544"/>
                </a:cxn>
                <a:cxn ang="0">
                  <a:pos x="224" y="435"/>
                </a:cxn>
                <a:cxn ang="0">
                  <a:pos x="230" y="345"/>
                </a:cxn>
                <a:cxn ang="0">
                  <a:pos x="236" y="294"/>
                </a:cxn>
                <a:cxn ang="0">
                  <a:pos x="278" y="216"/>
                </a:cxn>
                <a:cxn ang="0">
                  <a:pos x="363" y="186"/>
                </a:cxn>
              </a:cxnLst>
              <a:rect l="0" t="0" r="r" b="b"/>
              <a:pathLst>
                <a:path w="723" h="1084" extrusionOk="0">
                  <a:moveTo>
                    <a:pt x="363" y="186"/>
                  </a:moveTo>
                  <a:lnTo>
                    <a:pt x="413" y="194"/>
                  </a:lnTo>
                  <a:lnTo>
                    <a:pt x="451" y="218"/>
                  </a:lnTo>
                  <a:lnTo>
                    <a:pt x="477" y="253"/>
                  </a:lnTo>
                  <a:lnTo>
                    <a:pt x="493" y="298"/>
                  </a:lnTo>
                  <a:lnTo>
                    <a:pt x="498" y="344"/>
                  </a:lnTo>
                  <a:lnTo>
                    <a:pt x="498" y="351"/>
                  </a:lnTo>
                  <a:lnTo>
                    <a:pt x="500" y="372"/>
                  </a:lnTo>
                  <a:lnTo>
                    <a:pt x="502" y="406"/>
                  </a:lnTo>
                  <a:lnTo>
                    <a:pt x="723" y="406"/>
                  </a:lnTo>
                  <a:lnTo>
                    <a:pt x="722" y="392"/>
                  </a:lnTo>
                  <a:lnTo>
                    <a:pt x="722" y="381"/>
                  </a:lnTo>
                  <a:lnTo>
                    <a:pt x="721" y="372"/>
                  </a:lnTo>
                  <a:lnTo>
                    <a:pt x="714" y="311"/>
                  </a:lnTo>
                  <a:lnTo>
                    <a:pt x="701" y="258"/>
                  </a:lnTo>
                  <a:lnTo>
                    <a:pt x="684" y="209"/>
                  </a:lnTo>
                  <a:lnTo>
                    <a:pt x="664" y="168"/>
                  </a:lnTo>
                  <a:lnTo>
                    <a:pt x="641" y="131"/>
                  </a:lnTo>
                  <a:lnTo>
                    <a:pt x="616" y="100"/>
                  </a:lnTo>
                  <a:lnTo>
                    <a:pt x="588" y="75"/>
                  </a:lnTo>
                  <a:lnTo>
                    <a:pt x="557" y="53"/>
                  </a:lnTo>
                  <a:lnTo>
                    <a:pt x="526" y="35"/>
                  </a:lnTo>
                  <a:lnTo>
                    <a:pt x="493" y="22"/>
                  </a:lnTo>
                  <a:lnTo>
                    <a:pt x="461" y="12"/>
                  </a:lnTo>
                  <a:lnTo>
                    <a:pt x="427" y="6"/>
                  </a:lnTo>
                  <a:lnTo>
                    <a:pt x="394" y="2"/>
                  </a:lnTo>
                  <a:lnTo>
                    <a:pt x="363" y="0"/>
                  </a:lnTo>
                  <a:lnTo>
                    <a:pt x="320" y="3"/>
                  </a:lnTo>
                  <a:lnTo>
                    <a:pt x="279" y="9"/>
                  </a:lnTo>
                  <a:lnTo>
                    <a:pt x="240" y="18"/>
                  </a:lnTo>
                  <a:lnTo>
                    <a:pt x="206" y="32"/>
                  </a:lnTo>
                  <a:lnTo>
                    <a:pt x="173" y="50"/>
                  </a:lnTo>
                  <a:lnTo>
                    <a:pt x="143" y="70"/>
                  </a:lnTo>
                  <a:lnTo>
                    <a:pt x="115" y="96"/>
                  </a:lnTo>
                  <a:lnTo>
                    <a:pt x="91" y="125"/>
                  </a:lnTo>
                  <a:lnTo>
                    <a:pt x="69" y="158"/>
                  </a:lnTo>
                  <a:lnTo>
                    <a:pt x="50" y="194"/>
                  </a:lnTo>
                  <a:lnTo>
                    <a:pt x="34" y="234"/>
                  </a:lnTo>
                  <a:lnTo>
                    <a:pt x="22" y="277"/>
                  </a:lnTo>
                  <a:lnTo>
                    <a:pt x="12" y="324"/>
                  </a:lnTo>
                  <a:lnTo>
                    <a:pt x="6" y="375"/>
                  </a:lnTo>
                  <a:lnTo>
                    <a:pt x="4" y="403"/>
                  </a:lnTo>
                  <a:lnTo>
                    <a:pt x="2" y="455"/>
                  </a:lnTo>
                  <a:lnTo>
                    <a:pt x="0" y="544"/>
                  </a:lnTo>
                  <a:lnTo>
                    <a:pt x="1" y="622"/>
                  </a:lnTo>
                  <a:lnTo>
                    <a:pt x="4" y="681"/>
                  </a:lnTo>
                  <a:lnTo>
                    <a:pt x="6" y="715"/>
                  </a:lnTo>
                  <a:lnTo>
                    <a:pt x="10" y="762"/>
                  </a:lnTo>
                  <a:lnTo>
                    <a:pt x="19" y="807"/>
                  </a:lnTo>
                  <a:lnTo>
                    <a:pt x="31" y="849"/>
                  </a:lnTo>
                  <a:lnTo>
                    <a:pt x="46" y="888"/>
                  </a:lnTo>
                  <a:lnTo>
                    <a:pt x="65" y="923"/>
                  </a:lnTo>
                  <a:lnTo>
                    <a:pt x="87" y="956"/>
                  </a:lnTo>
                  <a:lnTo>
                    <a:pt x="111" y="984"/>
                  </a:lnTo>
                  <a:lnTo>
                    <a:pt x="139" y="1010"/>
                  </a:lnTo>
                  <a:lnTo>
                    <a:pt x="170" y="1032"/>
                  </a:lnTo>
                  <a:lnTo>
                    <a:pt x="203" y="1050"/>
                  </a:lnTo>
                  <a:lnTo>
                    <a:pt x="239" y="1065"/>
                  </a:lnTo>
                  <a:lnTo>
                    <a:pt x="278" y="1075"/>
                  </a:lnTo>
                  <a:lnTo>
                    <a:pt x="319" y="1081"/>
                  </a:lnTo>
                  <a:lnTo>
                    <a:pt x="363" y="1084"/>
                  </a:lnTo>
                  <a:lnTo>
                    <a:pt x="408" y="1082"/>
                  </a:lnTo>
                  <a:lnTo>
                    <a:pt x="450" y="1076"/>
                  </a:lnTo>
                  <a:lnTo>
                    <a:pt x="489" y="1067"/>
                  </a:lnTo>
                  <a:lnTo>
                    <a:pt x="525" y="1053"/>
                  </a:lnTo>
                  <a:lnTo>
                    <a:pt x="558" y="1036"/>
                  </a:lnTo>
                  <a:lnTo>
                    <a:pt x="589" y="1014"/>
                  </a:lnTo>
                  <a:lnTo>
                    <a:pt x="616" y="990"/>
                  </a:lnTo>
                  <a:lnTo>
                    <a:pt x="640" y="961"/>
                  </a:lnTo>
                  <a:lnTo>
                    <a:pt x="661" y="929"/>
                  </a:lnTo>
                  <a:lnTo>
                    <a:pt x="679" y="893"/>
                  </a:lnTo>
                  <a:lnTo>
                    <a:pt x="694" y="854"/>
                  </a:lnTo>
                  <a:lnTo>
                    <a:pt x="706" y="811"/>
                  </a:lnTo>
                  <a:lnTo>
                    <a:pt x="715" y="764"/>
                  </a:lnTo>
                  <a:lnTo>
                    <a:pt x="721" y="715"/>
                  </a:lnTo>
                  <a:lnTo>
                    <a:pt x="722" y="707"/>
                  </a:lnTo>
                  <a:lnTo>
                    <a:pt x="722" y="700"/>
                  </a:lnTo>
                  <a:lnTo>
                    <a:pt x="722" y="693"/>
                  </a:lnTo>
                  <a:lnTo>
                    <a:pt x="500" y="693"/>
                  </a:lnTo>
                  <a:lnTo>
                    <a:pt x="500" y="709"/>
                  </a:lnTo>
                  <a:lnTo>
                    <a:pt x="499" y="722"/>
                  </a:lnTo>
                  <a:lnTo>
                    <a:pt x="498" y="734"/>
                  </a:lnTo>
                  <a:lnTo>
                    <a:pt x="491" y="782"/>
                  </a:lnTo>
                  <a:lnTo>
                    <a:pt x="476" y="826"/>
                  </a:lnTo>
                  <a:lnTo>
                    <a:pt x="452" y="864"/>
                  </a:lnTo>
                  <a:lnTo>
                    <a:pt x="415" y="890"/>
                  </a:lnTo>
                  <a:lnTo>
                    <a:pt x="363" y="899"/>
                  </a:lnTo>
                  <a:lnTo>
                    <a:pt x="314" y="889"/>
                  </a:lnTo>
                  <a:lnTo>
                    <a:pt x="277" y="862"/>
                  </a:lnTo>
                  <a:lnTo>
                    <a:pt x="251" y="825"/>
                  </a:lnTo>
                  <a:lnTo>
                    <a:pt x="235" y="782"/>
                  </a:lnTo>
                  <a:lnTo>
                    <a:pt x="228" y="739"/>
                  </a:lnTo>
                  <a:lnTo>
                    <a:pt x="224" y="698"/>
                  </a:lnTo>
                  <a:lnTo>
                    <a:pt x="224" y="640"/>
                  </a:lnTo>
                  <a:lnTo>
                    <a:pt x="223" y="544"/>
                  </a:lnTo>
                  <a:lnTo>
                    <a:pt x="224" y="435"/>
                  </a:lnTo>
                  <a:lnTo>
                    <a:pt x="227" y="376"/>
                  </a:lnTo>
                  <a:lnTo>
                    <a:pt x="230" y="345"/>
                  </a:lnTo>
                  <a:lnTo>
                    <a:pt x="236" y="294"/>
                  </a:lnTo>
                  <a:lnTo>
                    <a:pt x="253" y="250"/>
                  </a:lnTo>
                  <a:lnTo>
                    <a:pt x="278" y="216"/>
                  </a:lnTo>
                  <a:lnTo>
                    <a:pt x="315" y="194"/>
                  </a:lnTo>
                  <a:lnTo>
                    <a:pt x="363" y="186"/>
                  </a:lnTo>
                  <a:close/>
                </a:path>
              </a:pathLst>
            </a:custGeom>
            <a:solidFill>
              <a:srgbClr val="006CAD"/>
            </a:solidFill>
            <a:ln w="9525">
              <a:noFill/>
              <a:round/>
              <a:headEnd/>
              <a:tailEnd/>
            </a:ln>
          </p:spPr>
          <p:txBody>
            <a:bodyPr lIns="68575" tIns="34275" rIns="68575" bIns="34275"/>
            <a:lstStyle/>
            <a:p>
              <a:endParaRPr lang="zh-TW" altLang="en-US"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1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1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Google Shape;449;p58"/>
          <p:cNvSpPr txBox="1">
            <a:spLocks noGrp="1"/>
          </p:cNvSpPr>
          <p:nvPr>
            <p:ph type="title"/>
          </p:nvPr>
        </p:nvSpPr>
        <p:spPr>
          <a:xfrm>
            <a:off x="388938" y="34925"/>
            <a:ext cx="7185025" cy="4000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zh-TW" altLang="zh-TW" sz="2000" b="1" smtClean="0">
                <a:solidFill>
                  <a:srgbClr val="FFFFFF"/>
                </a:solidFill>
                <a:latin typeface="Arial" charset="0"/>
                <a:ea typeface="新細明體" charset="-120"/>
                <a:cs typeface="Arial" charset="0"/>
              </a:rPr>
              <a:t>Inavolisib Ph3 RCT Endocrine-Sensitive 1L ABC</a:t>
            </a:r>
            <a:r>
              <a:rPr lang="en-US" altLang="zh-TW" sz="2000" b="1" smtClean="0">
                <a:solidFill>
                  <a:srgbClr val="FFFFFF"/>
                </a:solidFill>
                <a:latin typeface="Arial" charset="0"/>
                <a:ea typeface="新細明體" charset="-120"/>
                <a:cs typeface="Arial" charset="0"/>
              </a:rPr>
              <a:t/>
            </a:r>
            <a:br>
              <a:rPr lang="en-US" altLang="zh-TW" sz="2000" b="1" smtClean="0">
                <a:solidFill>
                  <a:srgbClr val="FFFFFF"/>
                </a:solidFill>
                <a:latin typeface="Arial" charset="0"/>
                <a:ea typeface="新細明體" charset="-120"/>
                <a:cs typeface="Arial" charset="0"/>
              </a:rPr>
            </a:br>
            <a:r>
              <a:rPr lang="zh-TW" altLang="zh-TW" sz="2000" b="1" smtClean="0">
                <a:solidFill>
                  <a:srgbClr val="FFFFFF"/>
                </a:solidFill>
                <a:latin typeface="Arial" charset="0"/>
                <a:ea typeface="新細明體" charset="-120"/>
                <a:cs typeface="Arial" charset="0"/>
              </a:rPr>
              <a:t>NSAI as ET backbone </a:t>
            </a:r>
            <a:endParaRPr lang="en-US" altLang="zh-TW" sz="2000" b="1" smtClean="0">
              <a:solidFill>
                <a:srgbClr val="FFFFFF"/>
              </a:solidFill>
              <a:latin typeface="Arial" charset="0"/>
              <a:ea typeface="新細明體" charset="-120"/>
              <a:cs typeface="Arial" charset="0"/>
            </a:endParaRPr>
          </a:p>
        </p:txBody>
      </p:sp>
      <p:pic>
        <p:nvPicPr>
          <p:cNvPr id="14338" name="Google Shape;450;p5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175" y="860425"/>
            <a:ext cx="761365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AVOLISIB Master-PanTumour">
  <a:themeElements>
    <a:clrScheme name="Roche 2">
      <a:dk1>
        <a:srgbClr val="000000"/>
      </a:dk1>
      <a:lt1>
        <a:srgbClr val="FFFFFF"/>
      </a:lt1>
      <a:dk2>
        <a:srgbClr val="969696"/>
      </a:dk2>
      <a:lt2>
        <a:srgbClr val="009900"/>
      </a:lt2>
      <a:accent1>
        <a:srgbClr val="FF7F00"/>
      </a:accent1>
      <a:accent2>
        <a:srgbClr val="0082DA"/>
      </a:accent2>
      <a:accent3>
        <a:srgbClr val="FFFFFF"/>
      </a:accent3>
      <a:accent4>
        <a:srgbClr val="000000"/>
      </a:accent4>
      <a:accent5>
        <a:srgbClr val="FFC0AA"/>
      </a:accent5>
      <a:accent6>
        <a:srgbClr val="0075C5"/>
      </a:accent6>
      <a:hlink>
        <a:srgbClr val="9933FF"/>
      </a:hlink>
      <a:folHlink>
        <a:srgbClr val="FF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10</Words>
  <Application>Microsoft Office PowerPoint</Application>
  <PresentationFormat>如螢幕大小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簡報設計範本</vt:lpstr>
      </vt:variant>
      <vt:variant>
        <vt:i4>10</vt:i4>
      </vt:variant>
      <vt:variant>
        <vt:lpstr>投影片標題</vt:lpstr>
      </vt:variant>
      <vt:variant>
        <vt:i4>1</vt:i4>
      </vt:variant>
    </vt:vector>
  </HeadingPairs>
  <TitlesOfParts>
    <vt:vector size="13" baseType="lpstr">
      <vt:lpstr>Arial</vt:lpstr>
      <vt:lpstr>新細明體</vt:lpstr>
      <vt:lpstr>INAVOLISIB Master-PanTumour</vt:lpstr>
      <vt:lpstr>INAVOLISIB Master-PanTumour</vt:lpstr>
      <vt:lpstr>INAVOLISIB Master-PanTumour</vt:lpstr>
      <vt:lpstr>INAVOLISIB Master-PanTumour</vt:lpstr>
      <vt:lpstr>INAVOLISIB Master-PanTumour</vt:lpstr>
      <vt:lpstr>INAVOLISIB Master-PanTumour</vt:lpstr>
      <vt:lpstr>INAVOLISIB Master-PanTumour</vt:lpstr>
      <vt:lpstr>INAVOLISIB Master-PanTumour</vt:lpstr>
      <vt:lpstr>INAVOLISIB Master-PanTumour</vt:lpstr>
      <vt:lpstr>INAVOLISIB Master-PanTumour</vt:lpstr>
      <vt:lpstr>Inavolisib Ph3 RCT Endocrine-Sensitive 1L ABC NSAI as ET backbone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WO45654 (INAVO123)</dc:title>
  <dc:creator>Hsu, Nini {TSGE~TAIPEI}</dc:creator>
  <cp:lastModifiedBy>cshung</cp:lastModifiedBy>
  <cp:revision>4</cp:revision>
  <dcterms:modified xsi:type="dcterms:W3CDTF">2025-04-01T00:50:55Z</dcterms:modified>
</cp:coreProperties>
</file>